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2" r:id="rId5"/>
    <p:sldId id="260" r:id="rId6"/>
    <p:sldId id="257" r:id="rId7"/>
    <p:sldId id="258" r:id="rId8"/>
    <p:sldId id="259" r:id="rId9"/>
    <p:sldId id="267" r:id="rId10"/>
    <p:sldId id="268" r:id="rId11"/>
    <p:sldId id="261" r:id="rId12"/>
    <p:sldId id="263" r:id="rId13"/>
    <p:sldId id="270" r:id="rId14"/>
    <p:sldId id="271" r:id="rId15"/>
    <p:sldId id="265" r:id="rId16"/>
    <p:sldId id="269"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150"/>
    <a:srgbClr val="007CC2"/>
    <a:srgbClr val="77B544"/>
    <a:srgbClr val="B90000"/>
    <a:srgbClr val="174171"/>
    <a:srgbClr val="B7D078"/>
    <a:srgbClr val="FFFFFF"/>
    <a:srgbClr val="F8332A"/>
    <a:srgbClr val="11B880"/>
    <a:srgbClr val="163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7B208-2CE4-4D3B-9C44-153EC671A4F6}" v="21" dt="2024-06-04T17:09:07.661"/>
    <p1510:client id="{EBAF8271-202B-4AE4-259F-668A12238989}" v="70" dt="2024-06-04T14:32:59.41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édio 1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com Tema 2 - Ênfas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D3FB6-EC0A-B28C-4320-A08545BC613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8846D6E-F1C3-2B10-F0FB-15584500D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D18E0AE-7230-7451-60F7-3A7A47E9A68B}"/>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5" name="Espaço Reservado para Rodapé 4">
            <a:extLst>
              <a:ext uri="{FF2B5EF4-FFF2-40B4-BE49-F238E27FC236}">
                <a16:creationId xmlns:a16="http://schemas.microsoft.com/office/drawing/2014/main" id="{8DB603B1-AEEB-B8A9-3CAD-ADA0A0B9B2E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009258E-9F6F-3E67-AE02-46D3295CC78C}"/>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6829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FA4D8-6D70-C124-60F2-00236EE5304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9DE82F4-E76A-C645-912D-E4B2BFD21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3C02950-005D-A0E4-F9BB-2EFA6B538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9F5089B-263F-9984-CF5D-55756D4DAE34}"/>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6" name="Espaço Reservado para Rodapé 5">
            <a:extLst>
              <a:ext uri="{FF2B5EF4-FFF2-40B4-BE49-F238E27FC236}">
                <a16:creationId xmlns:a16="http://schemas.microsoft.com/office/drawing/2014/main" id="{ECC3786B-7387-03AE-2DF4-ECD5E25E10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F5B5737-DBB3-D617-7A02-FF4AA83D5C3B}"/>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36938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10EAB-4EB1-2F31-1879-C2A26F2A2D7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7906477-8F97-D47E-5CC6-3F7F2CE9E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45D63D4-C405-878B-BB27-311CAF247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AB4CF84-747C-11E9-031D-B4104BB3E217}"/>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6" name="Espaço Reservado para Rodapé 5">
            <a:extLst>
              <a:ext uri="{FF2B5EF4-FFF2-40B4-BE49-F238E27FC236}">
                <a16:creationId xmlns:a16="http://schemas.microsoft.com/office/drawing/2014/main" id="{625F00E1-81C1-919F-ED76-96DCBD302F0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1EDD638-2F1F-6CFE-A099-2B5C0DC6FDE2}"/>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282375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457EA-15EB-87C8-DA07-FC9693CD55B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5DB3D0A-D3AE-D18F-429F-732C5C415BD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5016B28-4F5F-06FD-3148-FEFF5F94EC76}"/>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5" name="Espaço Reservado para Rodapé 4">
            <a:extLst>
              <a:ext uri="{FF2B5EF4-FFF2-40B4-BE49-F238E27FC236}">
                <a16:creationId xmlns:a16="http://schemas.microsoft.com/office/drawing/2014/main" id="{66FD22AE-FC46-C7DA-ACD4-2EAAD6C5A43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039190-D8C7-D4BF-2F79-B8D1BFAABD76}"/>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05518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2745E6A-5E3E-15C0-5AD8-3546279C9A9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1118655-9048-6265-94FB-C27F39C5857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5D236E9-AB75-FDD5-2738-0EBD55015325}"/>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5" name="Espaço Reservado para Rodapé 4">
            <a:extLst>
              <a:ext uri="{FF2B5EF4-FFF2-40B4-BE49-F238E27FC236}">
                <a16:creationId xmlns:a16="http://schemas.microsoft.com/office/drawing/2014/main" id="{C9EE2C85-1503-9983-D02D-8EC1A7476C8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26A394A-0ACF-453C-C127-901168683E5C}"/>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06835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07B07-4021-0A14-B9A3-37E1D6B8782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EACAF90-AC2D-955C-408C-357D1ECEC0A5}"/>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4" name="Espaço Reservado para Rodapé 3">
            <a:extLst>
              <a:ext uri="{FF2B5EF4-FFF2-40B4-BE49-F238E27FC236}">
                <a16:creationId xmlns:a16="http://schemas.microsoft.com/office/drawing/2014/main" id="{1B853031-6A33-024E-8694-638C794A088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6EF72CA-020E-492E-E2E5-070FE36EC706}"/>
              </a:ext>
            </a:extLst>
          </p:cNvPr>
          <p:cNvSpPr>
            <a:spLocks noGrp="1"/>
          </p:cNvSpPr>
          <p:nvPr>
            <p:ph type="sldNum" sz="quarter" idx="12"/>
          </p:nvPr>
        </p:nvSpPr>
        <p:spPr/>
        <p:txBody>
          <a:bodyPr/>
          <a:lstStyle/>
          <a:p>
            <a:fld id="{4E87B227-2AA5-4E4F-84BD-B1EED0B4E249}" type="slidenum">
              <a:rPr lang="pt-BR" smtClean="0"/>
              <a:t>‹nº›</a:t>
            </a:fld>
            <a:endParaRPr lang="pt-BR"/>
          </a:p>
        </p:txBody>
      </p:sp>
      <p:sp>
        <p:nvSpPr>
          <p:cNvPr id="7" name="Espaço Reservado para Imagem 6">
            <a:extLst>
              <a:ext uri="{FF2B5EF4-FFF2-40B4-BE49-F238E27FC236}">
                <a16:creationId xmlns:a16="http://schemas.microsoft.com/office/drawing/2014/main" id="{2130E3C4-C59D-D45F-362B-515E4543A155}"/>
              </a:ext>
            </a:extLst>
          </p:cNvPr>
          <p:cNvSpPr>
            <a:spLocks noGrp="1"/>
          </p:cNvSpPr>
          <p:nvPr>
            <p:ph type="pic" sz="quarter" idx="13"/>
          </p:nvPr>
        </p:nvSpPr>
        <p:spPr>
          <a:xfrm>
            <a:off x="838200" y="1881188"/>
            <a:ext cx="2743200" cy="3233737"/>
          </a:xfrm>
        </p:spPr>
        <p:txBody>
          <a:bodyPr/>
          <a:lstStyle/>
          <a:p>
            <a:endParaRPr lang="pt-BR"/>
          </a:p>
        </p:txBody>
      </p:sp>
      <p:sp>
        <p:nvSpPr>
          <p:cNvPr id="9" name="Espaço Reservado para Imagem 8">
            <a:extLst>
              <a:ext uri="{FF2B5EF4-FFF2-40B4-BE49-F238E27FC236}">
                <a16:creationId xmlns:a16="http://schemas.microsoft.com/office/drawing/2014/main" id="{6DD297CA-C1F0-7569-4224-F5983D86DB97}"/>
              </a:ext>
            </a:extLst>
          </p:cNvPr>
          <p:cNvSpPr>
            <a:spLocks noGrp="1"/>
          </p:cNvSpPr>
          <p:nvPr>
            <p:ph type="pic" sz="quarter" idx="14"/>
          </p:nvPr>
        </p:nvSpPr>
        <p:spPr>
          <a:xfrm>
            <a:off x="5523923" y="1881187"/>
            <a:ext cx="2936586" cy="3233737"/>
          </a:xfrm>
        </p:spPr>
        <p:txBody>
          <a:bodyPr/>
          <a:lstStyle/>
          <a:p>
            <a:endParaRPr lang="pt-BR"/>
          </a:p>
        </p:txBody>
      </p:sp>
      <p:sp>
        <p:nvSpPr>
          <p:cNvPr id="11" name="Espaço Reservado para Imagem 10">
            <a:extLst>
              <a:ext uri="{FF2B5EF4-FFF2-40B4-BE49-F238E27FC236}">
                <a16:creationId xmlns:a16="http://schemas.microsoft.com/office/drawing/2014/main" id="{A1BBFB8B-CAA7-E716-140C-877ADC6CFA07}"/>
              </a:ext>
            </a:extLst>
          </p:cNvPr>
          <p:cNvSpPr>
            <a:spLocks noGrp="1"/>
          </p:cNvSpPr>
          <p:nvPr>
            <p:ph type="pic" sz="quarter" idx="15"/>
          </p:nvPr>
        </p:nvSpPr>
        <p:spPr>
          <a:xfrm>
            <a:off x="8610600" y="1881188"/>
            <a:ext cx="2743200" cy="3233737"/>
          </a:xfrm>
        </p:spPr>
        <p:txBody>
          <a:bodyPr/>
          <a:lstStyle/>
          <a:p>
            <a:endParaRPr lang="pt-BR"/>
          </a:p>
        </p:txBody>
      </p:sp>
    </p:spTree>
    <p:extLst>
      <p:ext uri="{BB962C8B-B14F-4D97-AF65-F5344CB8AC3E}">
        <p14:creationId xmlns:p14="http://schemas.microsoft.com/office/powerpoint/2010/main" val="34529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5819D-7BA6-8212-CEEF-738797F63CF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8F1C57E-D22A-CDDA-67C7-477181C07EB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14503-DB95-92D0-C544-41133B47D6CB}"/>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5" name="Espaço Reservado para Rodapé 4">
            <a:extLst>
              <a:ext uri="{FF2B5EF4-FFF2-40B4-BE49-F238E27FC236}">
                <a16:creationId xmlns:a16="http://schemas.microsoft.com/office/drawing/2014/main" id="{C9917AE3-4F61-1ABC-92C1-9D73935B28E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FE10674-84BC-6419-EEA9-A94AB39769DA}"/>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407991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0C1FF-F2E4-CBDF-8D9C-0C224837642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0F1FB2E-B120-B9BD-6D52-11A7261AE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AD0BAC9-86E9-287F-EF2E-208FB77B7C05}"/>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5" name="Espaço Reservado para Rodapé 4">
            <a:extLst>
              <a:ext uri="{FF2B5EF4-FFF2-40B4-BE49-F238E27FC236}">
                <a16:creationId xmlns:a16="http://schemas.microsoft.com/office/drawing/2014/main" id="{82BC9787-669E-ECF6-EFE4-306B3C70AFC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60A0B2D-43FD-AA64-FAF4-D7ED8A932830}"/>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282541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9497E-7AFF-2211-8FC9-CC7ABBEB850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83A1FE-9508-F473-79E7-E16FE9CF510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7920A1-31E9-6A4A-5178-9B53B18A8AF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CE02A65-F3E6-2835-6C17-DFA484DC09E8}"/>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6" name="Espaço Reservado para Rodapé 5">
            <a:extLst>
              <a:ext uri="{FF2B5EF4-FFF2-40B4-BE49-F238E27FC236}">
                <a16:creationId xmlns:a16="http://schemas.microsoft.com/office/drawing/2014/main" id="{202A6D1B-30D7-EA8C-0266-3FE41D7CBF3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EDA1516-314E-0BC6-E66E-D1FAF8DF4867}"/>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53213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90BD2-986F-E4A4-5400-B7354059B05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F3AA730-30AC-86A8-21B2-6DADD1F45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AD3B0FE-B60C-92B9-32B3-D9BF91E63A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A09D245-F9AD-8211-13E2-C9D8210D44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1B82CD5-D607-A3F1-4DFB-DE6C309B5FB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CFF49FC-7C86-6D81-235D-9B3071784EBA}"/>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8" name="Espaço Reservado para Rodapé 7">
            <a:extLst>
              <a:ext uri="{FF2B5EF4-FFF2-40B4-BE49-F238E27FC236}">
                <a16:creationId xmlns:a16="http://schemas.microsoft.com/office/drawing/2014/main" id="{6CAFCE69-63DD-942A-87A5-C91AE1C9F27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08561B2-323A-2565-A4C8-1F26118786B5}"/>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239951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07D64-C85E-C106-0079-5161EF5FB11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D3F1197-479F-A8BF-BE97-3C9872540F0E}"/>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4" name="Espaço Reservado para Rodapé 3">
            <a:extLst>
              <a:ext uri="{FF2B5EF4-FFF2-40B4-BE49-F238E27FC236}">
                <a16:creationId xmlns:a16="http://schemas.microsoft.com/office/drawing/2014/main" id="{9A5C9164-FC6E-CAFA-E81D-E94B24D17D7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F3CBA10-6662-DCD7-CE29-3E19544CDC2A}"/>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13616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15FB9-104C-4066-A4B4-C1DC262FBB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C25CCC3-262B-7CFD-74BF-74AFCFEB9489}"/>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4" name="Espaço Reservado para Rodapé 3">
            <a:extLst>
              <a:ext uri="{FF2B5EF4-FFF2-40B4-BE49-F238E27FC236}">
                <a16:creationId xmlns:a16="http://schemas.microsoft.com/office/drawing/2014/main" id="{4B099E38-6133-3FA6-E941-50843ABA73B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7B97EB7-2CAF-1484-A0AE-02796D55F2FD}"/>
              </a:ext>
            </a:extLst>
          </p:cNvPr>
          <p:cNvSpPr>
            <a:spLocks noGrp="1"/>
          </p:cNvSpPr>
          <p:nvPr>
            <p:ph type="sldNum" sz="quarter" idx="12"/>
          </p:nvPr>
        </p:nvSpPr>
        <p:spPr/>
        <p:txBody>
          <a:bodyPr/>
          <a:lstStyle/>
          <a:p>
            <a:fld id="{4E87B227-2AA5-4E4F-84BD-B1EED0B4E249}" type="slidenum">
              <a:rPr lang="pt-BR" smtClean="0"/>
              <a:t>‹nº›</a:t>
            </a:fld>
            <a:endParaRPr lang="pt-BR"/>
          </a:p>
        </p:txBody>
      </p:sp>
      <p:sp>
        <p:nvSpPr>
          <p:cNvPr id="7" name="Espaço Reservado para Imagem 6">
            <a:extLst>
              <a:ext uri="{FF2B5EF4-FFF2-40B4-BE49-F238E27FC236}">
                <a16:creationId xmlns:a16="http://schemas.microsoft.com/office/drawing/2014/main" id="{14FD767C-C902-60C0-C5FA-09DA8EBC338E}"/>
              </a:ext>
            </a:extLst>
          </p:cNvPr>
          <p:cNvSpPr>
            <a:spLocks noGrp="1"/>
          </p:cNvSpPr>
          <p:nvPr>
            <p:ph type="pic" sz="quarter" idx="13"/>
          </p:nvPr>
        </p:nvSpPr>
        <p:spPr>
          <a:xfrm>
            <a:off x="2244305" y="1829594"/>
            <a:ext cx="2189672" cy="4387850"/>
          </a:xfrm>
          <a:prstGeom prst="roundRect">
            <a:avLst/>
          </a:prstGeom>
        </p:spPr>
        <p:style>
          <a:lnRef idx="2">
            <a:schemeClr val="dk1"/>
          </a:lnRef>
          <a:fillRef idx="1">
            <a:schemeClr val="lt1"/>
          </a:fillRef>
          <a:effectRef idx="0">
            <a:schemeClr val="dk1"/>
          </a:effectRef>
          <a:fontRef idx="minor">
            <a:schemeClr val="dk1"/>
          </a:fontRef>
        </p:style>
        <p:txBody>
          <a:bodyPr/>
          <a:lstStyle/>
          <a:p>
            <a:endParaRPr lang="pt-BR"/>
          </a:p>
        </p:txBody>
      </p:sp>
    </p:spTree>
    <p:extLst>
      <p:ext uri="{BB962C8B-B14F-4D97-AF65-F5344CB8AC3E}">
        <p14:creationId xmlns:p14="http://schemas.microsoft.com/office/powerpoint/2010/main" val="146174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ADD94B4-C6CC-88E8-75FC-C6C81B7FC7FE}"/>
              </a:ext>
            </a:extLst>
          </p:cNvPr>
          <p:cNvSpPr>
            <a:spLocks noGrp="1"/>
          </p:cNvSpPr>
          <p:nvPr>
            <p:ph type="dt" sz="half" idx="10"/>
          </p:nvPr>
        </p:nvSpPr>
        <p:spPr/>
        <p:txBody>
          <a:bodyPr/>
          <a:lstStyle/>
          <a:p>
            <a:fld id="{3D51BB38-EC9C-4753-931E-43588B9D12BA}" type="datetimeFigureOut">
              <a:rPr lang="pt-BR" smtClean="0"/>
              <a:t>27/08/2025</a:t>
            </a:fld>
            <a:endParaRPr lang="pt-BR"/>
          </a:p>
        </p:txBody>
      </p:sp>
      <p:sp>
        <p:nvSpPr>
          <p:cNvPr id="3" name="Espaço Reservado para Rodapé 2">
            <a:extLst>
              <a:ext uri="{FF2B5EF4-FFF2-40B4-BE49-F238E27FC236}">
                <a16:creationId xmlns:a16="http://schemas.microsoft.com/office/drawing/2014/main" id="{51024701-50BD-6946-E405-90BB3D49525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FBF16D9-A148-A39D-3168-DE4F15142985}"/>
              </a:ext>
            </a:extLst>
          </p:cNvPr>
          <p:cNvSpPr>
            <a:spLocks noGrp="1"/>
          </p:cNvSpPr>
          <p:nvPr>
            <p:ph type="sldNum" sz="quarter" idx="12"/>
          </p:nvPr>
        </p:nvSpPr>
        <p:spPr/>
        <p:txBody>
          <a:bodyPr/>
          <a:lstStyle/>
          <a:p>
            <a:fld id="{4E87B227-2AA5-4E4F-84BD-B1EED0B4E249}" type="slidenum">
              <a:rPr lang="pt-BR" smtClean="0"/>
              <a:t>‹nº›</a:t>
            </a:fld>
            <a:endParaRPr lang="pt-BR"/>
          </a:p>
        </p:txBody>
      </p:sp>
      <p:sp>
        <p:nvSpPr>
          <p:cNvPr id="6" name="Espaço Reservado para Imagem 5">
            <a:extLst>
              <a:ext uri="{FF2B5EF4-FFF2-40B4-BE49-F238E27FC236}">
                <a16:creationId xmlns:a16="http://schemas.microsoft.com/office/drawing/2014/main" id="{0D3C16C0-0CE3-38CE-D345-411A1B93CC90}"/>
              </a:ext>
            </a:extLst>
          </p:cNvPr>
          <p:cNvSpPr>
            <a:spLocks noGrp="1"/>
          </p:cNvSpPr>
          <p:nvPr>
            <p:ph type="pic" sz="quarter" idx="13"/>
          </p:nvPr>
        </p:nvSpPr>
        <p:spPr>
          <a:xfrm>
            <a:off x="379413" y="361950"/>
            <a:ext cx="5716587" cy="5857875"/>
          </a:xfrm>
        </p:spPr>
        <p:txBody>
          <a:bodyPr/>
          <a:lstStyle/>
          <a:p>
            <a:endParaRPr lang="pt-BR"/>
          </a:p>
        </p:txBody>
      </p:sp>
    </p:spTree>
    <p:extLst>
      <p:ext uri="{BB962C8B-B14F-4D97-AF65-F5344CB8AC3E}">
        <p14:creationId xmlns:p14="http://schemas.microsoft.com/office/powerpoint/2010/main" val="281436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8864FF4-3013-1D96-318B-B433D1568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852AB30-9581-8AAA-1EF6-6E388BAC7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32C90C1-FB7E-35B8-27F2-AB50F9EB25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1BB38-EC9C-4753-931E-43588B9D12BA}" type="datetimeFigureOut">
              <a:rPr lang="pt-BR" smtClean="0"/>
              <a:t>27/08/2025</a:t>
            </a:fld>
            <a:endParaRPr lang="pt-BR"/>
          </a:p>
        </p:txBody>
      </p:sp>
      <p:sp>
        <p:nvSpPr>
          <p:cNvPr id="5" name="Espaço Reservado para Rodapé 4">
            <a:extLst>
              <a:ext uri="{FF2B5EF4-FFF2-40B4-BE49-F238E27FC236}">
                <a16:creationId xmlns:a16="http://schemas.microsoft.com/office/drawing/2014/main" id="{FEEE18C3-D03A-E583-E1D6-6702F83B8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628358A-A80E-83BA-2159-53785B4245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7B227-2AA5-4E4F-84BD-B1EED0B4E249}" type="slidenum">
              <a:rPr lang="pt-BR" smtClean="0"/>
              <a:t>‹nº›</a:t>
            </a:fld>
            <a:endParaRPr lang="pt-BR"/>
          </a:p>
        </p:txBody>
      </p:sp>
    </p:spTree>
    <p:extLst>
      <p:ext uri="{BB962C8B-B14F-4D97-AF65-F5344CB8AC3E}">
        <p14:creationId xmlns:p14="http://schemas.microsoft.com/office/powerpoint/2010/main" val="26062484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FFF5AE-4EAF-27D8-2B34-32B3B0DFE5A0}"/>
            </a:ext>
          </a:extLst>
        </p:cNvPr>
        <p:cNvGrpSpPr/>
        <p:nvPr/>
      </p:nvGrpSpPr>
      <p:grpSpPr>
        <a:xfrm>
          <a:off x="0" y="0"/>
          <a:ext cx="0" cy="0"/>
          <a:chOff x="0" y="0"/>
          <a:chExt cx="0" cy="0"/>
        </a:xfrm>
      </p:grpSpPr>
      <p:sp>
        <p:nvSpPr>
          <p:cNvPr id="7" name="Retângulo: Cantos Arredondados 6">
            <a:extLst>
              <a:ext uri="{FF2B5EF4-FFF2-40B4-BE49-F238E27FC236}">
                <a16:creationId xmlns:a16="http://schemas.microsoft.com/office/drawing/2014/main" id="{339303B4-26D6-F2D2-0AC6-CDA9407E4E71}"/>
              </a:ext>
            </a:extLst>
          </p:cNvPr>
          <p:cNvSpPr/>
          <p:nvPr/>
        </p:nvSpPr>
        <p:spPr>
          <a:xfrm>
            <a:off x="595745" y="4070472"/>
            <a:ext cx="3493176" cy="717188"/>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000" b="1" dirty="0">
                <a:solidFill>
                  <a:schemeClr val="tx1"/>
                </a:solidFill>
              </a:rPr>
              <a:t>TÍTULO AQUI</a:t>
            </a:r>
          </a:p>
        </p:txBody>
      </p:sp>
      <p:sp>
        <p:nvSpPr>
          <p:cNvPr id="2" name="Subtítulo 5">
            <a:extLst>
              <a:ext uri="{FF2B5EF4-FFF2-40B4-BE49-F238E27FC236}">
                <a16:creationId xmlns:a16="http://schemas.microsoft.com/office/drawing/2014/main" id="{F82CF932-332C-E676-194A-3462654EB6D2}"/>
              </a:ext>
            </a:extLst>
          </p:cNvPr>
          <p:cNvSpPr txBox="1">
            <a:spLocks/>
          </p:cNvSpPr>
          <p:nvPr/>
        </p:nvSpPr>
        <p:spPr>
          <a:xfrm>
            <a:off x="712943" y="4936693"/>
            <a:ext cx="3487947" cy="74297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pt-BR" sz="2000" dirty="0"/>
              <a:t>Subtítulo aqui, Subtítulo aqui</a:t>
            </a:r>
          </a:p>
          <a:p>
            <a:pPr algn="ctr"/>
            <a:r>
              <a:rPr lang="pt-BR" sz="2000" dirty="0"/>
              <a:t>Subtítulo aqui, Subtítulo aqui </a:t>
            </a:r>
          </a:p>
        </p:txBody>
      </p:sp>
    </p:spTree>
    <p:extLst>
      <p:ext uri="{BB962C8B-B14F-4D97-AF65-F5344CB8AC3E}">
        <p14:creationId xmlns:p14="http://schemas.microsoft.com/office/powerpoint/2010/main" val="79840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60BD59-1C6A-5368-9273-A83DA3C6DFA1}"/>
            </a:ext>
          </a:extLst>
        </p:cNvPr>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32C0E975-8173-8FAE-954E-BB1BC3D3978D}"/>
              </a:ext>
            </a:extLst>
          </p:cNvPr>
          <p:cNvSpPr/>
          <p:nvPr/>
        </p:nvSpPr>
        <p:spPr>
          <a:xfrm>
            <a:off x="1540222" y="1088167"/>
            <a:ext cx="4196946" cy="617842"/>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19" name="Rectangle 64">
            <a:extLst>
              <a:ext uri="{FF2B5EF4-FFF2-40B4-BE49-F238E27FC236}">
                <a16:creationId xmlns:a16="http://schemas.microsoft.com/office/drawing/2014/main" id="{425C4F0A-B1E8-80C9-E7C6-DA286783264B}"/>
              </a:ext>
            </a:extLst>
          </p:cNvPr>
          <p:cNvSpPr/>
          <p:nvPr/>
        </p:nvSpPr>
        <p:spPr>
          <a:xfrm>
            <a:off x="8937725" y="2166208"/>
            <a:ext cx="3027315" cy="369332"/>
          </a:xfrm>
          <a:prstGeom prst="rect">
            <a:avLst/>
          </a:prstGeom>
        </p:spPr>
        <p:txBody>
          <a:bodyPr wrap="square">
            <a:spAutoFit/>
          </a:bodyPr>
          <a:lstStyle/>
          <a:p>
            <a:r>
              <a:rPr lang="en-US" b="1" err="1"/>
              <a:t>Texto</a:t>
            </a:r>
            <a:r>
              <a:rPr lang="en-US" b="1"/>
              <a:t> </a:t>
            </a:r>
            <a:r>
              <a:rPr lang="en-US" b="1" err="1"/>
              <a:t>texto</a:t>
            </a:r>
            <a:endParaRPr lang="en-US" b="1"/>
          </a:p>
        </p:txBody>
      </p:sp>
      <p:sp>
        <p:nvSpPr>
          <p:cNvPr id="20" name="Rectangle 65">
            <a:extLst>
              <a:ext uri="{FF2B5EF4-FFF2-40B4-BE49-F238E27FC236}">
                <a16:creationId xmlns:a16="http://schemas.microsoft.com/office/drawing/2014/main" id="{0631B731-C6E9-E0A3-1B88-8B98F4883799}"/>
              </a:ext>
            </a:extLst>
          </p:cNvPr>
          <p:cNvSpPr/>
          <p:nvPr/>
        </p:nvSpPr>
        <p:spPr>
          <a:xfrm>
            <a:off x="8927286" y="2553327"/>
            <a:ext cx="3027315" cy="523220"/>
          </a:xfrm>
          <a:prstGeom prst="rect">
            <a:avLst/>
          </a:prstGeom>
        </p:spPr>
        <p:txBody>
          <a:bodyPr wrap="square">
            <a:spAutoFit/>
          </a:bodyPr>
          <a:lstStyle/>
          <a:p>
            <a:r>
              <a:rPr lang="pt-BR" sz="1400"/>
              <a:t>Texto </a:t>
            </a:r>
            <a:r>
              <a:rPr lang="pt-BR" sz="1400" err="1"/>
              <a:t>texto</a:t>
            </a:r>
            <a:r>
              <a:rPr lang="pt-BR" sz="1400"/>
              <a:t> </a:t>
            </a:r>
            <a:r>
              <a:rPr lang="pt-BR" sz="1400" err="1"/>
              <a:t>texto</a:t>
            </a:r>
            <a:r>
              <a:rPr lang="pt-BR" sz="1400"/>
              <a:t> </a:t>
            </a:r>
            <a:r>
              <a:rPr lang="pt-BR" sz="1400" err="1"/>
              <a:t>texto</a:t>
            </a:r>
            <a:endParaRPr lang="pt-BR" sz="1400"/>
          </a:p>
          <a:p>
            <a:r>
              <a:rPr lang="pt-BR" sz="1400"/>
              <a:t>Texto </a:t>
            </a:r>
            <a:r>
              <a:rPr lang="pt-BR" sz="1400" err="1"/>
              <a:t>texto</a:t>
            </a:r>
            <a:r>
              <a:rPr lang="pt-BR" sz="1400"/>
              <a:t> </a:t>
            </a:r>
            <a:r>
              <a:rPr lang="pt-BR" sz="1400" err="1"/>
              <a:t>texto</a:t>
            </a:r>
            <a:endParaRPr lang="pt-BR" sz="1400"/>
          </a:p>
        </p:txBody>
      </p:sp>
      <p:grpSp>
        <p:nvGrpSpPr>
          <p:cNvPr id="27" name="Group 43">
            <a:extLst>
              <a:ext uri="{FF2B5EF4-FFF2-40B4-BE49-F238E27FC236}">
                <a16:creationId xmlns:a16="http://schemas.microsoft.com/office/drawing/2014/main" id="{DD569028-125E-8A19-F15D-31869F390972}"/>
              </a:ext>
            </a:extLst>
          </p:cNvPr>
          <p:cNvGrpSpPr/>
          <p:nvPr/>
        </p:nvGrpSpPr>
        <p:grpSpPr>
          <a:xfrm>
            <a:off x="1898907" y="2132734"/>
            <a:ext cx="6262551" cy="3274049"/>
            <a:chOff x="647700" y="2721802"/>
            <a:chExt cx="6032937" cy="2144112"/>
          </a:xfrm>
        </p:grpSpPr>
        <p:cxnSp>
          <p:nvCxnSpPr>
            <p:cNvPr id="28" name="Straight Connector 20">
              <a:extLst>
                <a:ext uri="{FF2B5EF4-FFF2-40B4-BE49-F238E27FC236}">
                  <a16:creationId xmlns:a16="http://schemas.microsoft.com/office/drawing/2014/main" id="{8BF244E9-6BD5-60EA-29C7-6D9E4E14CE2A}"/>
                </a:ext>
              </a:extLst>
            </p:cNvPr>
            <p:cNvCxnSpPr/>
            <p:nvPr/>
          </p:nvCxnSpPr>
          <p:spPr>
            <a:xfrm>
              <a:off x="647700" y="4865914"/>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1">
              <a:extLst>
                <a:ext uri="{FF2B5EF4-FFF2-40B4-BE49-F238E27FC236}">
                  <a16:creationId xmlns:a16="http://schemas.microsoft.com/office/drawing/2014/main" id="{03FE8160-01CB-150E-1511-8E2120008AE5}"/>
                </a:ext>
              </a:extLst>
            </p:cNvPr>
            <p:cNvCxnSpPr/>
            <p:nvPr/>
          </p:nvCxnSpPr>
          <p:spPr>
            <a:xfrm>
              <a:off x="647700" y="4508562"/>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2">
              <a:extLst>
                <a:ext uri="{FF2B5EF4-FFF2-40B4-BE49-F238E27FC236}">
                  <a16:creationId xmlns:a16="http://schemas.microsoft.com/office/drawing/2014/main" id="{B979011B-643B-72FF-0F84-2056DA2A9B54}"/>
                </a:ext>
              </a:extLst>
            </p:cNvPr>
            <p:cNvCxnSpPr/>
            <p:nvPr/>
          </p:nvCxnSpPr>
          <p:spPr>
            <a:xfrm>
              <a:off x="647700" y="4151210"/>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23">
              <a:extLst>
                <a:ext uri="{FF2B5EF4-FFF2-40B4-BE49-F238E27FC236}">
                  <a16:creationId xmlns:a16="http://schemas.microsoft.com/office/drawing/2014/main" id="{223F47C7-5329-A5F8-05B4-754F54FA3085}"/>
                </a:ext>
              </a:extLst>
            </p:cNvPr>
            <p:cNvCxnSpPr/>
            <p:nvPr/>
          </p:nvCxnSpPr>
          <p:spPr>
            <a:xfrm>
              <a:off x="647700" y="3793858"/>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3">
              <a:extLst>
                <a:ext uri="{FF2B5EF4-FFF2-40B4-BE49-F238E27FC236}">
                  <a16:creationId xmlns:a16="http://schemas.microsoft.com/office/drawing/2014/main" id="{96FAFEC1-A72F-A4E6-A4E5-4BDAF67731AA}"/>
                </a:ext>
              </a:extLst>
            </p:cNvPr>
            <p:cNvCxnSpPr/>
            <p:nvPr/>
          </p:nvCxnSpPr>
          <p:spPr>
            <a:xfrm>
              <a:off x="647700" y="3436506"/>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4">
              <a:extLst>
                <a:ext uri="{FF2B5EF4-FFF2-40B4-BE49-F238E27FC236}">
                  <a16:creationId xmlns:a16="http://schemas.microsoft.com/office/drawing/2014/main" id="{B5244FC5-B874-D56F-8AB8-A71E3704E394}"/>
                </a:ext>
              </a:extLst>
            </p:cNvPr>
            <p:cNvCxnSpPr/>
            <p:nvPr/>
          </p:nvCxnSpPr>
          <p:spPr>
            <a:xfrm>
              <a:off x="647700" y="3079154"/>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5">
              <a:extLst>
                <a:ext uri="{FF2B5EF4-FFF2-40B4-BE49-F238E27FC236}">
                  <a16:creationId xmlns:a16="http://schemas.microsoft.com/office/drawing/2014/main" id="{15259A5A-AB75-4257-87D4-23614C3533DB}"/>
                </a:ext>
              </a:extLst>
            </p:cNvPr>
            <p:cNvCxnSpPr/>
            <p:nvPr/>
          </p:nvCxnSpPr>
          <p:spPr>
            <a:xfrm>
              <a:off x="647700" y="2721802"/>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47">
            <a:extLst>
              <a:ext uri="{FF2B5EF4-FFF2-40B4-BE49-F238E27FC236}">
                <a16:creationId xmlns:a16="http://schemas.microsoft.com/office/drawing/2014/main" id="{94E14914-9441-F2D2-BC34-6E23F18697C2}"/>
              </a:ext>
            </a:extLst>
          </p:cNvPr>
          <p:cNvSpPr/>
          <p:nvPr/>
        </p:nvSpPr>
        <p:spPr>
          <a:xfrm>
            <a:off x="2280450" y="4315432"/>
            <a:ext cx="229689" cy="1091351"/>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6" name="Rectangle 48">
            <a:extLst>
              <a:ext uri="{FF2B5EF4-FFF2-40B4-BE49-F238E27FC236}">
                <a16:creationId xmlns:a16="http://schemas.microsoft.com/office/drawing/2014/main" id="{F89CE221-5350-B9A2-0F66-14D175227883}"/>
              </a:ext>
            </a:extLst>
          </p:cNvPr>
          <p:cNvSpPr/>
          <p:nvPr/>
        </p:nvSpPr>
        <p:spPr>
          <a:xfrm>
            <a:off x="2599401" y="4861108"/>
            <a:ext cx="229689" cy="5456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Rectangle 49">
            <a:extLst>
              <a:ext uri="{FF2B5EF4-FFF2-40B4-BE49-F238E27FC236}">
                <a16:creationId xmlns:a16="http://schemas.microsoft.com/office/drawing/2014/main" id="{87C7E42B-D5B4-8F16-EF96-36C0B0DEDE2F}"/>
              </a:ext>
            </a:extLst>
          </p:cNvPr>
          <p:cNvSpPr/>
          <p:nvPr/>
        </p:nvSpPr>
        <p:spPr>
          <a:xfrm>
            <a:off x="2918352" y="3769758"/>
            <a:ext cx="229689" cy="1637025"/>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8" name="Rectangle 50">
            <a:extLst>
              <a:ext uri="{FF2B5EF4-FFF2-40B4-BE49-F238E27FC236}">
                <a16:creationId xmlns:a16="http://schemas.microsoft.com/office/drawing/2014/main" id="{B7B36D3F-162B-0B71-1D14-B8612B37BAE1}"/>
              </a:ext>
            </a:extLst>
          </p:cNvPr>
          <p:cNvSpPr/>
          <p:nvPr/>
        </p:nvSpPr>
        <p:spPr>
          <a:xfrm>
            <a:off x="3766350" y="3224084"/>
            <a:ext cx="229689" cy="2182699"/>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9" name="Rectangle 51">
            <a:extLst>
              <a:ext uri="{FF2B5EF4-FFF2-40B4-BE49-F238E27FC236}">
                <a16:creationId xmlns:a16="http://schemas.microsoft.com/office/drawing/2014/main" id="{2E8CD480-2DFA-9272-3374-60DBF4CE1573}"/>
              </a:ext>
            </a:extLst>
          </p:cNvPr>
          <p:cNvSpPr/>
          <p:nvPr/>
        </p:nvSpPr>
        <p:spPr>
          <a:xfrm>
            <a:off x="4085301" y="3224084"/>
            <a:ext cx="229689" cy="21826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Rectangle 52">
            <a:extLst>
              <a:ext uri="{FF2B5EF4-FFF2-40B4-BE49-F238E27FC236}">
                <a16:creationId xmlns:a16="http://schemas.microsoft.com/office/drawing/2014/main" id="{61B5FCE1-63DA-476D-FE28-0EFC6596D66D}"/>
              </a:ext>
            </a:extLst>
          </p:cNvPr>
          <p:cNvSpPr/>
          <p:nvPr/>
        </p:nvSpPr>
        <p:spPr>
          <a:xfrm>
            <a:off x="4404252" y="3769758"/>
            <a:ext cx="229689" cy="1637025"/>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 name="Rectangle 53">
            <a:extLst>
              <a:ext uri="{FF2B5EF4-FFF2-40B4-BE49-F238E27FC236}">
                <a16:creationId xmlns:a16="http://schemas.microsoft.com/office/drawing/2014/main" id="{F98BD4C8-41AA-29FB-7299-33128840C4DD}"/>
              </a:ext>
            </a:extLst>
          </p:cNvPr>
          <p:cNvSpPr/>
          <p:nvPr/>
        </p:nvSpPr>
        <p:spPr>
          <a:xfrm>
            <a:off x="5252250" y="2951246"/>
            <a:ext cx="229689" cy="2455535"/>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2" name="Rectangle 54">
            <a:extLst>
              <a:ext uri="{FF2B5EF4-FFF2-40B4-BE49-F238E27FC236}">
                <a16:creationId xmlns:a16="http://schemas.microsoft.com/office/drawing/2014/main" id="{BADAA57E-257B-E1FB-5BC0-177E8BA2774D}"/>
              </a:ext>
            </a:extLst>
          </p:cNvPr>
          <p:cNvSpPr/>
          <p:nvPr/>
        </p:nvSpPr>
        <p:spPr>
          <a:xfrm>
            <a:off x="5571201" y="2132734"/>
            <a:ext cx="229689" cy="32740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Rectangle 55">
            <a:extLst>
              <a:ext uri="{FF2B5EF4-FFF2-40B4-BE49-F238E27FC236}">
                <a16:creationId xmlns:a16="http://schemas.microsoft.com/office/drawing/2014/main" id="{7C1F6FC2-E0B4-C3F1-CD94-5DAA742F1AB7}"/>
              </a:ext>
            </a:extLst>
          </p:cNvPr>
          <p:cNvSpPr/>
          <p:nvPr/>
        </p:nvSpPr>
        <p:spPr>
          <a:xfrm>
            <a:off x="5890152" y="3224084"/>
            <a:ext cx="229689" cy="2182698"/>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4" name="Rectangle 56">
            <a:extLst>
              <a:ext uri="{FF2B5EF4-FFF2-40B4-BE49-F238E27FC236}">
                <a16:creationId xmlns:a16="http://schemas.microsoft.com/office/drawing/2014/main" id="{96A9BD55-E727-D327-1577-17EE4F65A47A}"/>
              </a:ext>
            </a:extLst>
          </p:cNvPr>
          <p:cNvSpPr/>
          <p:nvPr/>
        </p:nvSpPr>
        <p:spPr>
          <a:xfrm>
            <a:off x="6718557" y="2951246"/>
            <a:ext cx="229689" cy="2455535"/>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Rectangle 57">
            <a:extLst>
              <a:ext uri="{FF2B5EF4-FFF2-40B4-BE49-F238E27FC236}">
                <a16:creationId xmlns:a16="http://schemas.microsoft.com/office/drawing/2014/main" id="{D6E95AA6-3A3F-3D08-F504-FEE05615E497}"/>
              </a:ext>
            </a:extLst>
          </p:cNvPr>
          <p:cNvSpPr/>
          <p:nvPr/>
        </p:nvSpPr>
        <p:spPr>
          <a:xfrm>
            <a:off x="7037508" y="2132734"/>
            <a:ext cx="229689" cy="32740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 name="Rectangle 58">
            <a:extLst>
              <a:ext uri="{FF2B5EF4-FFF2-40B4-BE49-F238E27FC236}">
                <a16:creationId xmlns:a16="http://schemas.microsoft.com/office/drawing/2014/main" id="{EC10DC53-F0A8-6216-28C0-55F1636F9308}"/>
              </a:ext>
            </a:extLst>
          </p:cNvPr>
          <p:cNvSpPr/>
          <p:nvPr/>
        </p:nvSpPr>
        <p:spPr>
          <a:xfrm>
            <a:off x="7356459" y="3224084"/>
            <a:ext cx="229689" cy="2182698"/>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7" name="Rectangle 59">
            <a:extLst>
              <a:ext uri="{FF2B5EF4-FFF2-40B4-BE49-F238E27FC236}">
                <a16:creationId xmlns:a16="http://schemas.microsoft.com/office/drawing/2014/main" id="{139D362A-FD94-2572-6F84-40F34C9E8DE8}"/>
              </a:ext>
            </a:extLst>
          </p:cNvPr>
          <p:cNvSpPr/>
          <p:nvPr/>
        </p:nvSpPr>
        <p:spPr>
          <a:xfrm>
            <a:off x="1272161" y="5252894"/>
            <a:ext cx="536122" cy="307777"/>
          </a:xfrm>
          <a:prstGeom prst="rect">
            <a:avLst/>
          </a:prstGeom>
        </p:spPr>
        <p:txBody>
          <a:bodyPr wrap="square">
            <a:spAutoFit/>
          </a:bodyPr>
          <a:lstStyle/>
          <a:p>
            <a:pPr algn="r"/>
            <a:r>
              <a:rPr lang="pt-BR" sz="1400">
                <a:latin typeface="Century Gothic" panose="020B0502020202020204" pitchFamily="34" charset="0"/>
              </a:rPr>
              <a:t>20%</a:t>
            </a:r>
          </a:p>
        </p:txBody>
      </p:sp>
      <p:sp>
        <p:nvSpPr>
          <p:cNvPr id="48" name="Rectangle 60">
            <a:extLst>
              <a:ext uri="{FF2B5EF4-FFF2-40B4-BE49-F238E27FC236}">
                <a16:creationId xmlns:a16="http://schemas.microsoft.com/office/drawing/2014/main" id="{6F699C8C-A759-A1D8-60C1-D069B537B8D9}"/>
              </a:ext>
            </a:extLst>
          </p:cNvPr>
          <p:cNvSpPr/>
          <p:nvPr/>
        </p:nvSpPr>
        <p:spPr>
          <a:xfrm>
            <a:off x="1272161" y="4161543"/>
            <a:ext cx="536122" cy="307777"/>
          </a:xfrm>
          <a:prstGeom prst="rect">
            <a:avLst/>
          </a:prstGeom>
        </p:spPr>
        <p:txBody>
          <a:bodyPr wrap="square">
            <a:spAutoFit/>
          </a:bodyPr>
          <a:lstStyle/>
          <a:p>
            <a:pPr algn="r"/>
            <a:r>
              <a:rPr lang="pt-BR" sz="1400">
                <a:latin typeface="Century Gothic" panose="020B0502020202020204" pitchFamily="34" charset="0"/>
              </a:rPr>
              <a:t>40%</a:t>
            </a:r>
          </a:p>
        </p:txBody>
      </p:sp>
      <p:sp>
        <p:nvSpPr>
          <p:cNvPr id="49" name="Rectangle 61">
            <a:extLst>
              <a:ext uri="{FF2B5EF4-FFF2-40B4-BE49-F238E27FC236}">
                <a16:creationId xmlns:a16="http://schemas.microsoft.com/office/drawing/2014/main" id="{F7653A9A-2265-B218-6416-AC915D4D6F87}"/>
              </a:ext>
            </a:extLst>
          </p:cNvPr>
          <p:cNvSpPr/>
          <p:nvPr/>
        </p:nvSpPr>
        <p:spPr>
          <a:xfrm>
            <a:off x="1272161" y="3070195"/>
            <a:ext cx="536122" cy="307777"/>
          </a:xfrm>
          <a:prstGeom prst="rect">
            <a:avLst/>
          </a:prstGeom>
        </p:spPr>
        <p:txBody>
          <a:bodyPr wrap="square">
            <a:spAutoFit/>
          </a:bodyPr>
          <a:lstStyle/>
          <a:p>
            <a:pPr algn="r"/>
            <a:r>
              <a:rPr lang="pt-BR" sz="1400">
                <a:latin typeface="Century Gothic" panose="020B0502020202020204" pitchFamily="34" charset="0"/>
              </a:rPr>
              <a:t>60%</a:t>
            </a:r>
          </a:p>
        </p:txBody>
      </p:sp>
      <p:sp>
        <p:nvSpPr>
          <p:cNvPr id="50" name="Rectangle 62">
            <a:extLst>
              <a:ext uri="{FF2B5EF4-FFF2-40B4-BE49-F238E27FC236}">
                <a16:creationId xmlns:a16="http://schemas.microsoft.com/office/drawing/2014/main" id="{EC1D8356-E7D1-CD4A-EBF1-1D954ADC5D4D}"/>
              </a:ext>
            </a:extLst>
          </p:cNvPr>
          <p:cNvSpPr/>
          <p:nvPr/>
        </p:nvSpPr>
        <p:spPr>
          <a:xfrm>
            <a:off x="1272161" y="1978845"/>
            <a:ext cx="536122" cy="307777"/>
          </a:xfrm>
          <a:prstGeom prst="rect">
            <a:avLst/>
          </a:prstGeom>
        </p:spPr>
        <p:txBody>
          <a:bodyPr wrap="square">
            <a:spAutoFit/>
          </a:bodyPr>
          <a:lstStyle/>
          <a:p>
            <a:pPr algn="r"/>
            <a:r>
              <a:rPr lang="pt-BR" sz="1400">
                <a:latin typeface="Century Gothic" panose="020B0502020202020204" pitchFamily="34" charset="0"/>
              </a:rPr>
              <a:t>80%</a:t>
            </a:r>
          </a:p>
        </p:txBody>
      </p:sp>
      <p:pic>
        <p:nvPicPr>
          <p:cNvPr id="52" name="Gráfico 51">
            <a:extLst>
              <a:ext uri="{FF2B5EF4-FFF2-40B4-BE49-F238E27FC236}">
                <a16:creationId xmlns:a16="http://schemas.microsoft.com/office/drawing/2014/main" id="{F2C7D3D8-A2ED-3DCF-D58C-F1BDA47FCA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0214" y="2188809"/>
            <a:ext cx="346731" cy="346731"/>
          </a:xfrm>
          <a:prstGeom prst="rect">
            <a:avLst/>
          </a:prstGeom>
        </p:spPr>
      </p:pic>
      <p:pic>
        <p:nvPicPr>
          <p:cNvPr id="54" name="Gráfico 53">
            <a:extLst>
              <a:ext uri="{FF2B5EF4-FFF2-40B4-BE49-F238E27FC236}">
                <a16:creationId xmlns:a16="http://schemas.microsoft.com/office/drawing/2014/main" id="{2F5F97FC-F4B7-31FB-C368-E3E9A8C0C4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63300" y="3373588"/>
            <a:ext cx="346731" cy="346731"/>
          </a:xfrm>
          <a:prstGeom prst="rect">
            <a:avLst/>
          </a:prstGeom>
        </p:spPr>
      </p:pic>
      <p:pic>
        <p:nvPicPr>
          <p:cNvPr id="56" name="Gráfico 55">
            <a:extLst>
              <a:ext uri="{FF2B5EF4-FFF2-40B4-BE49-F238E27FC236}">
                <a16:creationId xmlns:a16="http://schemas.microsoft.com/office/drawing/2014/main" id="{7990CB1C-954A-F8D6-D413-8E41FD63D1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0214" y="4571098"/>
            <a:ext cx="346731" cy="346731"/>
          </a:xfrm>
          <a:prstGeom prst="rect">
            <a:avLst/>
          </a:prstGeom>
        </p:spPr>
      </p:pic>
      <p:sp>
        <p:nvSpPr>
          <p:cNvPr id="57" name="Rectangle 70">
            <a:extLst>
              <a:ext uri="{FF2B5EF4-FFF2-40B4-BE49-F238E27FC236}">
                <a16:creationId xmlns:a16="http://schemas.microsoft.com/office/drawing/2014/main" id="{60AC5AF7-E050-8C49-9CFE-8971B4B2A263}"/>
              </a:ext>
            </a:extLst>
          </p:cNvPr>
          <p:cNvSpPr/>
          <p:nvPr/>
        </p:nvSpPr>
        <p:spPr>
          <a:xfrm>
            <a:off x="2280450" y="5446532"/>
            <a:ext cx="937667"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58" name="Rectangle 70">
            <a:extLst>
              <a:ext uri="{FF2B5EF4-FFF2-40B4-BE49-F238E27FC236}">
                <a16:creationId xmlns:a16="http://schemas.microsoft.com/office/drawing/2014/main" id="{EBB5C652-CB36-F6C2-5207-A75A019D05F1}"/>
              </a:ext>
            </a:extLst>
          </p:cNvPr>
          <p:cNvSpPr/>
          <p:nvPr/>
        </p:nvSpPr>
        <p:spPr>
          <a:xfrm>
            <a:off x="3794586" y="5446532"/>
            <a:ext cx="937667"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59" name="Rectangle 70">
            <a:extLst>
              <a:ext uri="{FF2B5EF4-FFF2-40B4-BE49-F238E27FC236}">
                <a16:creationId xmlns:a16="http://schemas.microsoft.com/office/drawing/2014/main" id="{9EB4222F-0BA2-CF3F-071B-02A8863D5B3C}"/>
              </a:ext>
            </a:extLst>
          </p:cNvPr>
          <p:cNvSpPr/>
          <p:nvPr/>
        </p:nvSpPr>
        <p:spPr>
          <a:xfrm>
            <a:off x="5310935" y="5456494"/>
            <a:ext cx="787785"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60" name="Rectangle 70">
            <a:extLst>
              <a:ext uri="{FF2B5EF4-FFF2-40B4-BE49-F238E27FC236}">
                <a16:creationId xmlns:a16="http://schemas.microsoft.com/office/drawing/2014/main" id="{428EE290-0FE9-9724-817B-7180095708D5}"/>
              </a:ext>
            </a:extLst>
          </p:cNvPr>
          <p:cNvSpPr/>
          <p:nvPr/>
        </p:nvSpPr>
        <p:spPr>
          <a:xfrm>
            <a:off x="6798364" y="5453164"/>
            <a:ext cx="787784"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2" name="Rectangle 64">
            <a:extLst>
              <a:ext uri="{FF2B5EF4-FFF2-40B4-BE49-F238E27FC236}">
                <a16:creationId xmlns:a16="http://schemas.microsoft.com/office/drawing/2014/main" id="{C6183F05-FFDE-EE5D-B70C-4209F742CB0F}"/>
              </a:ext>
            </a:extLst>
          </p:cNvPr>
          <p:cNvSpPr/>
          <p:nvPr/>
        </p:nvSpPr>
        <p:spPr>
          <a:xfrm>
            <a:off x="8937725" y="3339704"/>
            <a:ext cx="3027315" cy="369332"/>
          </a:xfrm>
          <a:prstGeom prst="rect">
            <a:avLst/>
          </a:prstGeom>
        </p:spPr>
        <p:txBody>
          <a:bodyPr wrap="square">
            <a:spAutoFit/>
          </a:bodyPr>
          <a:lstStyle/>
          <a:p>
            <a:r>
              <a:rPr lang="en-US" b="1" err="1"/>
              <a:t>Texto</a:t>
            </a:r>
            <a:r>
              <a:rPr lang="en-US" b="1"/>
              <a:t> </a:t>
            </a:r>
            <a:r>
              <a:rPr lang="en-US" b="1" err="1"/>
              <a:t>texto</a:t>
            </a:r>
            <a:endParaRPr lang="en-US" b="1"/>
          </a:p>
        </p:txBody>
      </p:sp>
      <p:sp>
        <p:nvSpPr>
          <p:cNvPr id="3" name="Rectangle 65">
            <a:extLst>
              <a:ext uri="{FF2B5EF4-FFF2-40B4-BE49-F238E27FC236}">
                <a16:creationId xmlns:a16="http://schemas.microsoft.com/office/drawing/2014/main" id="{8AD96F65-8AD2-2AF8-381A-D04CBAC6852F}"/>
              </a:ext>
            </a:extLst>
          </p:cNvPr>
          <p:cNvSpPr/>
          <p:nvPr/>
        </p:nvSpPr>
        <p:spPr>
          <a:xfrm>
            <a:off x="8927286" y="3726823"/>
            <a:ext cx="3027315" cy="523220"/>
          </a:xfrm>
          <a:prstGeom prst="rect">
            <a:avLst/>
          </a:prstGeom>
        </p:spPr>
        <p:txBody>
          <a:bodyPr wrap="square">
            <a:spAutoFit/>
          </a:bodyPr>
          <a:lstStyle/>
          <a:p>
            <a:r>
              <a:rPr lang="pt-BR" sz="1400" dirty="0"/>
              <a:t>Texto </a:t>
            </a:r>
            <a:r>
              <a:rPr lang="pt-BR" sz="1400" dirty="0" err="1"/>
              <a:t>texto</a:t>
            </a:r>
            <a:r>
              <a:rPr lang="pt-BR" sz="1400" dirty="0"/>
              <a:t> </a:t>
            </a:r>
            <a:r>
              <a:rPr lang="pt-BR" sz="1400" dirty="0" err="1"/>
              <a:t>texto</a:t>
            </a:r>
            <a:r>
              <a:rPr lang="pt-BR" sz="1400" dirty="0"/>
              <a:t> </a:t>
            </a:r>
            <a:r>
              <a:rPr lang="pt-BR" sz="1400" dirty="0" err="1"/>
              <a:t>texto</a:t>
            </a:r>
            <a:endParaRPr lang="pt-BR" sz="1400" dirty="0"/>
          </a:p>
          <a:p>
            <a:r>
              <a:rPr lang="pt-BR" sz="1400" dirty="0"/>
              <a:t>Texto </a:t>
            </a:r>
            <a:r>
              <a:rPr lang="pt-BR" sz="1400" dirty="0" err="1"/>
              <a:t>texto</a:t>
            </a:r>
            <a:r>
              <a:rPr lang="pt-BR" sz="1400" dirty="0"/>
              <a:t> </a:t>
            </a:r>
            <a:r>
              <a:rPr lang="pt-BR" sz="1400" dirty="0" err="1"/>
              <a:t>texto</a:t>
            </a:r>
            <a:endParaRPr lang="pt-BR" sz="1400" dirty="0"/>
          </a:p>
        </p:txBody>
      </p:sp>
      <p:sp>
        <p:nvSpPr>
          <p:cNvPr id="4" name="Rectangle 64">
            <a:extLst>
              <a:ext uri="{FF2B5EF4-FFF2-40B4-BE49-F238E27FC236}">
                <a16:creationId xmlns:a16="http://schemas.microsoft.com/office/drawing/2014/main" id="{7EB79D93-51FD-50BE-AF27-E8BD70ECDD16}"/>
              </a:ext>
            </a:extLst>
          </p:cNvPr>
          <p:cNvSpPr/>
          <p:nvPr/>
        </p:nvSpPr>
        <p:spPr>
          <a:xfrm>
            <a:off x="8960225" y="4571098"/>
            <a:ext cx="3027315" cy="369332"/>
          </a:xfrm>
          <a:prstGeom prst="rect">
            <a:avLst/>
          </a:prstGeom>
        </p:spPr>
        <p:txBody>
          <a:bodyPr wrap="square">
            <a:spAutoFit/>
          </a:bodyPr>
          <a:lstStyle/>
          <a:p>
            <a:r>
              <a:rPr lang="en-US" b="1" err="1"/>
              <a:t>Texto</a:t>
            </a:r>
            <a:r>
              <a:rPr lang="en-US" b="1"/>
              <a:t> </a:t>
            </a:r>
            <a:r>
              <a:rPr lang="en-US" b="1" err="1"/>
              <a:t>texto</a:t>
            </a:r>
            <a:endParaRPr lang="en-US" b="1"/>
          </a:p>
        </p:txBody>
      </p:sp>
      <p:sp>
        <p:nvSpPr>
          <p:cNvPr id="5" name="Rectangle 65">
            <a:extLst>
              <a:ext uri="{FF2B5EF4-FFF2-40B4-BE49-F238E27FC236}">
                <a16:creationId xmlns:a16="http://schemas.microsoft.com/office/drawing/2014/main" id="{0E12D799-557C-C7E8-B0EB-84302DD769DF}"/>
              </a:ext>
            </a:extLst>
          </p:cNvPr>
          <p:cNvSpPr/>
          <p:nvPr/>
        </p:nvSpPr>
        <p:spPr>
          <a:xfrm>
            <a:off x="8949786" y="4958217"/>
            <a:ext cx="3027315" cy="523220"/>
          </a:xfrm>
          <a:prstGeom prst="rect">
            <a:avLst/>
          </a:prstGeom>
        </p:spPr>
        <p:txBody>
          <a:bodyPr wrap="square">
            <a:spAutoFit/>
          </a:bodyPr>
          <a:lstStyle/>
          <a:p>
            <a:r>
              <a:rPr lang="pt-BR" sz="1400"/>
              <a:t>Texto </a:t>
            </a:r>
            <a:r>
              <a:rPr lang="pt-BR" sz="1400" err="1"/>
              <a:t>texto</a:t>
            </a:r>
            <a:r>
              <a:rPr lang="pt-BR" sz="1400"/>
              <a:t> </a:t>
            </a:r>
            <a:r>
              <a:rPr lang="pt-BR" sz="1400" err="1"/>
              <a:t>texto</a:t>
            </a:r>
            <a:r>
              <a:rPr lang="pt-BR" sz="1400"/>
              <a:t> </a:t>
            </a:r>
            <a:r>
              <a:rPr lang="pt-BR" sz="1400" err="1"/>
              <a:t>texto</a:t>
            </a:r>
            <a:endParaRPr lang="pt-BR" sz="1400"/>
          </a:p>
          <a:p>
            <a:r>
              <a:rPr lang="pt-BR" sz="1400"/>
              <a:t>Texto </a:t>
            </a:r>
            <a:r>
              <a:rPr lang="pt-BR" sz="1400" err="1"/>
              <a:t>texto</a:t>
            </a:r>
            <a:r>
              <a:rPr lang="pt-BR" sz="1400"/>
              <a:t> </a:t>
            </a:r>
            <a:r>
              <a:rPr lang="pt-BR" sz="1400" err="1"/>
              <a:t>texto</a:t>
            </a:r>
            <a:endParaRPr lang="pt-BR" sz="1400"/>
          </a:p>
        </p:txBody>
      </p:sp>
    </p:spTree>
    <p:extLst>
      <p:ext uri="{BB962C8B-B14F-4D97-AF65-F5344CB8AC3E}">
        <p14:creationId xmlns:p14="http://schemas.microsoft.com/office/powerpoint/2010/main" val="154358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B146454-0B4D-7FF3-AFFF-0344734EF931}"/>
            </a:ext>
          </a:extLst>
        </p:cNvPr>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48D0FE41-ED1F-F774-8F02-CF3C3BEFAE3D}"/>
              </a:ext>
            </a:extLst>
          </p:cNvPr>
          <p:cNvSpPr/>
          <p:nvPr/>
        </p:nvSpPr>
        <p:spPr>
          <a:xfrm>
            <a:off x="1597623" y="1053293"/>
            <a:ext cx="2991630" cy="617842"/>
          </a:xfrm>
          <a:prstGeom prst="roundRect">
            <a:avLst/>
          </a:prstGeom>
          <a:solidFill>
            <a:srgbClr val="B7D078"/>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bg1"/>
                </a:solidFill>
              </a:rPr>
              <a:t>TÍTULO AQUI</a:t>
            </a:r>
          </a:p>
        </p:txBody>
      </p:sp>
      <p:sp>
        <p:nvSpPr>
          <p:cNvPr id="19" name="Rectangle 64">
            <a:extLst>
              <a:ext uri="{FF2B5EF4-FFF2-40B4-BE49-F238E27FC236}">
                <a16:creationId xmlns:a16="http://schemas.microsoft.com/office/drawing/2014/main" id="{1171DB71-4F4A-2A00-D9D8-A8AA1F199A87}"/>
              </a:ext>
            </a:extLst>
          </p:cNvPr>
          <p:cNvSpPr/>
          <p:nvPr/>
        </p:nvSpPr>
        <p:spPr>
          <a:xfrm>
            <a:off x="3068685" y="5171072"/>
            <a:ext cx="3027315" cy="369332"/>
          </a:xfrm>
          <a:prstGeom prst="rect">
            <a:avLst/>
          </a:prstGeom>
        </p:spPr>
        <p:txBody>
          <a:bodyPr wrap="square">
            <a:spAutoFit/>
          </a:bodyPr>
          <a:lstStyle/>
          <a:p>
            <a:r>
              <a:rPr lang="en-US" b="1" err="1">
                <a:latin typeface="Calibri" panose="020F0502020204030204" pitchFamily="34" charset="0"/>
                <a:ea typeface="Calibri" panose="020F0502020204030204" pitchFamily="34" charset="0"/>
                <a:cs typeface="Calibri" panose="020F0502020204030204" pitchFamily="34" charset="0"/>
              </a:rPr>
              <a:t>Texto</a:t>
            </a:r>
            <a:r>
              <a:rPr lang="en-US" b="1">
                <a:latin typeface="Calibri" panose="020F0502020204030204" pitchFamily="34" charset="0"/>
                <a:ea typeface="Calibri" panose="020F0502020204030204" pitchFamily="34" charset="0"/>
                <a:cs typeface="Calibri" panose="020F0502020204030204" pitchFamily="34" charset="0"/>
              </a:rPr>
              <a:t> </a:t>
            </a:r>
            <a:r>
              <a:rPr lang="en-US" b="1" err="1">
                <a:latin typeface="Calibri" panose="020F0502020204030204" pitchFamily="34" charset="0"/>
                <a:ea typeface="Calibri" panose="020F0502020204030204" pitchFamily="34" charset="0"/>
                <a:cs typeface="Calibri" panose="020F0502020204030204" pitchFamily="34" charset="0"/>
              </a:rPr>
              <a:t>texto</a:t>
            </a:r>
            <a:endParaRPr lang="en-US" b="1">
              <a:latin typeface="Calibri" panose="020F0502020204030204" pitchFamily="34" charset="0"/>
              <a:ea typeface="Calibri" panose="020F0502020204030204" pitchFamily="34" charset="0"/>
              <a:cs typeface="Calibri" panose="020F0502020204030204" pitchFamily="34" charset="0"/>
            </a:endParaRPr>
          </a:p>
        </p:txBody>
      </p:sp>
      <p:sp>
        <p:nvSpPr>
          <p:cNvPr id="20" name="Rectangle 65">
            <a:extLst>
              <a:ext uri="{FF2B5EF4-FFF2-40B4-BE49-F238E27FC236}">
                <a16:creationId xmlns:a16="http://schemas.microsoft.com/office/drawing/2014/main" id="{8C2670D5-B426-5CFB-5614-0ACA87DC7AFC}"/>
              </a:ext>
            </a:extLst>
          </p:cNvPr>
          <p:cNvSpPr/>
          <p:nvPr/>
        </p:nvSpPr>
        <p:spPr>
          <a:xfrm>
            <a:off x="3068685" y="5526361"/>
            <a:ext cx="3027315" cy="954107"/>
          </a:xfrm>
          <a:prstGeom prst="rect">
            <a:avLst/>
          </a:prstGeom>
        </p:spPr>
        <p:txBody>
          <a:bodyPr wrap="square">
            <a:spAutoFit/>
          </a:bodyPr>
          <a:lstStyle/>
          <a:p>
            <a:r>
              <a:rPr lang="pt-BR" sz="1400">
                <a:latin typeface="Calibri" panose="020F0502020204030204" pitchFamily="34" charset="0"/>
                <a:ea typeface="Calibri" panose="020F0502020204030204" pitchFamily="34" charset="0"/>
                <a:cs typeface="Calibri" panose="020F0502020204030204" pitchFamily="34" charset="0"/>
              </a:rPr>
              <a:t>Texto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texto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texto </a:t>
            </a:r>
            <a:r>
              <a:rPr lang="pt-BR" sz="1400" err="1">
                <a:latin typeface="Calibri" panose="020F0502020204030204" pitchFamily="34" charset="0"/>
                <a:ea typeface="Calibri" panose="020F0502020204030204" pitchFamily="34" charset="0"/>
                <a:cs typeface="Calibri" panose="020F0502020204030204" pitchFamily="34" charset="0"/>
              </a:rPr>
              <a:t>texto</a:t>
            </a:r>
            <a:endParaRPr lang="pt-BR" sz="1400">
              <a:latin typeface="Calibri" panose="020F0502020204030204" pitchFamily="34" charset="0"/>
              <a:ea typeface="Calibri" panose="020F0502020204030204" pitchFamily="34" charset="0"/>
              <a:cs typeface="Calibri" panose="020F0502020204030204" pitchFamily="34" charset="0"/>
            </a:endParaRPr>
          </a:p>
          <a:p>
            <a:endParaRPr lang="pt-BR" sz="1400">
              <a:latin typeface="Century Gothic" panose="020B0502020202020204" pitchFamily="34" charset="0"/>
            </a:endParaRPr>
          </a:p>
        </p:txBody>
      </p:sp>
      <p:graphicFrame>
        <p:nvGraphicFramePr>
          <p:cNvPr id="3" name="Tabela 2">
            <a:extLst>
              <a:ext uri="{FF2B5EF4-FFF2-40B4-BE49-F238E27FC236}">
                <a16:creationId xmlns:a16="http://schemas.microsoft.com/office/drawing/2014/main" id="{8014F2D4-5E03-3253-1F9C-CBC41AE30540}"/>
              </a:ext>
            </a:extLst>
          </p:cNvPr>
          <p:cNvGraphicFramePr>
            <a:graphicFrameLocks noGrp="1"/>
          </p:cNvGraphicFramePr>
          <p:nvPr>
            <p:extLst>
              <p:ext uri="{D42A27DB-BD31-4B8C-83A1-F6EECF244321}">
                <p14:modId xmlns:p14="http://schemas.microsoft.com/office/powerpoint/2010/main" val="1626555784"/>
              </p:ext>
            </p:extLst>
          </p:nvPr>
        </p:nvGraphicFramePr>
        <p:xfrm>
          <a:off x="2044460" y="1806467"/>
          <a:ext cx="8115540" cy="2966720"/>
        </p:xfrm>
        <a:graphic>
          <a:graphicData uri="http://schemas.openxmlformats.org/drawingml/2006/table">
            <a:tbl>
              <a:tblPr firstRow="1">
                <a:tableStyleId>{912C8C85-51F0-491E-9774-3900AFEF0FD7}</a:tableStyleId>
              </a:tblPr>
              <a:tblGrid>
                <a:gridCol w="1613140">
                  <a:extLst>
                    <a:ext uri="{9D8B030D-6E8A-4147-A177-3AD203B41FA5}">
                      <a16:colId xmlns:a16="http://schemas.microsoft.com/office/drawing/2014/main" val="1069187912"/>
                    </a:ext>
                  </a:extLst>
                </a:gridCol>
                <a:gridCol w="1625600">
                  <a:extLst>
                    <a:ext uri="{9D8B030D-6E8A-4147-A177-3AD203B41FA5}">
                      <a16:colId xmlns:a16="http://schemas.microsoft.com/office/drawing/2014/main" val="1929355835"/>
                    </a:ext>
                  </a:extLst>
                </a:gridCol>
                <a:gridCol w="1625600">
                  <a:extLst>
                    <a:ext uri="{9D8B030D-6E8A-4147-A177-3AD203B41FA5}">
                      <a16:colId xmlns:a16="http://schemas.microsoft.com/office/drawing/2014/main" val="2533662080"/>
                    </a:ext>
                  </a:extLst>
                </a:gridCol>
                <a:gridCol w="1625600">
                  <a:extLst>
                    <a:ext uri="{9D8B030D-6E8A-4147-A177-3AD203B41FA5}">
                      <a16:colId xmlns:a16="http://schemas.microsoft.com/office/drawing/2014/main" val="1680481680"/>
                    </a:ext>
                  </a:extLst>
                </a:gridCol>
                <a:gridCol w="1625600">
                  <a:extLst>
                    <a:ext uri="{9D8B030D-6E8A-4147-A177-3AD203B41FA5}">
                      <a16:colId xmlns:a16="http://schemas.microsoft.com/office/drawing/2014/main" val="2183376784"/>
                    </a:ext>
                  </a:extLst>
                </a:gridCol>
              </a:tblGrid>
              <a:tr h="370840">
                <a:tc>
                  <a:txBody>
                    <a:bodyPr/>
                    <a:lstStyle/>
                    <a:p>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extLst>
                  <a:ext uri="{0D108BD9-81ED-4DB2-BD59-A6C34878D82A}">
                    <a16:rowId xmlns:a16="http://schemas.microsoft.com/office/drawing/2014/main" val="12884164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93438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545645416515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7351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02967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3086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4177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712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181009"/>
                  </a:ext>
                </a:extLst>
              </a:tr>
            </a:tbl>
          </a:graphicData>
        </a:graphic>
      </p:graphicFrame>
      <p:sp>
        <p:nvSpPr>
          <p:cNvPr id="4" name="Retângulo: Cantos Arredondados 3">
            <a:extLst>
              <a:ext uri="{FF2B5EF4-FFF2-40B4-BE49-F238E27FC236}">
                <a16:creationId xmlns:a16="http://schemas.microsoft.com/office/drawing/2014/main" id="{8E0DD9A8-23DB-1297-4A23-64E637B48EBC}"/>
              </a:ext>
            </a:extLst>
          </p:cNvPr>
          <p:cNvSpPr/>
          <p:nvPr/>
        </p:nvSpPr>
        <p:spPr>
          <a:xfrm>
            <a:off x="7168370" y="5127942"/>
            <a:ext cx="2991630" cy="617842"/>
          </a:xfrm>
          <a:prstGeom prst="roundRect">
            <a:avLst/>
          </a:prstGeom>
          <a:solidFill>
            <a:srgbClr val="B7D078"/>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a:solidFill>
                  <a:schemeClr val="bg1"/>
                </a:solidFill>
                <a:latin typeface="Rawline" panose="00000500000000000000" pitchFamily="2" charset="0"/>
              </a:rPr>
              <a:t>TOTAL: XXXXX</a:t>
            </a:r>
          </a:p>
        </p:txBody>
      </p:sp>
    </p:spTree>
    <p:extLst>
      <p:ext uri="{BB962C8B-B14F-4D97-AF65-F5344CB8AC3E}">
        <p14:creationId xmlns:p14="http://schemas.microsoft.com/office/powerpoint/2010/main" val="273084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Imagem 1">
            <a:extLst>
              <a:ext uri="{FF2B5EF4-FFF2-40B4-BE49-F238E27FC236}">
                <a16:creationId xmlns:a16="http://schemas.microsoft.com/office/drawing/2014/main" id="{22AF22F7-FDA8-264B-570C-0A320B617973}"/>
              </a:ext>
            </a:extLst>
          </p:cNvPr>
          <p:cNvSpPr>
            <a:spLocks noGrp="1"/>
          </p:cNvSpPr>
          <p:nvPr>
            <p:ph type="pic" sz="quarter" idx="13"/>
          </p:nvPr>
        </p:nvSpPr>
        <p:spPr>
          <a:xfrm>
            <a:off x="815018" y="1173480"/>
            <a:ext cx="10561964" cy="4511040"/>
          </a:xfrm>
          <a:pattFill prst="pct5">
            <a:fgClr>
              <a:schemeClr val="accent1"/>
            </a:fgClr>
            <a:bgClr>
              <a:schemeClr val="bg1"/>
            </a:bgClr>
          </a:pattFill>
        </p:spPr>
        <p:txBody>
          <a:bodyPr/>
          <a:lstStyle/>
          <a:p>
            <a:endParaRPr lang="pt-BR"/>
          </a:p>
        </p:txBody>
      </p:sp>
    </p:spTree>
    <p:extLst>
      <p:ext uri="{BB962C8B-B14F-4D97-AF65-F5344CB8AC3E}">
        <p14:creationId xmlns:p14="http://schemas.microsoft.com/office/powerpoint/2010/main" val="136146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64">
            <a:extLst>
              <a:ext uri="{FF2B5EF4-FFF2-40B4-BE49-F238E27FC236}">
                <a16:creationId xmlns:a16="http://schemas.microsoft.com/office/drawing/2014/main" id="{9CC66AE7-63C1-F0C9-C880-B1FCC35DB933}"/>
              </a:ext>
            </a:extLst>
          </p:cNvPr>
          <p:cNvSpPr/>
          <p:nvPr/>
        </p:nvSpPr>
        <p:spPr>
          <a:xfrm>
            <a:off x="1096052" y="4226395"/>
            <a:ext cx="3027315" cy="369332"/>
          </a:xfrm>
          <a:prstGeom prst="rect">
            <a:avLst/>
          </a:prstGeom>
        </p:spPr>
        <p:txBody>
          <a:bodyPr wrap="square">
            <a:spAutoFit/>
          </a:bodyPr>
          <a:lstStyle/>
          <a:p>
            <a:r>
              <a:rPr lang="en-US" b="1" dirty="0"/>
              <a:t>Nome </a:t>
            </a:r>
            <a:r>
              <a:rPr lang="en-US" b="1" dirty="0" err="1"/>
              <a:t>Nome</a:t>
            </a:r>
            <a:endParaRPr lang="en-US" b="1" dirty="0"/>
          </a:p>
        </p:txBody>
      </p:sp>
      <p:sp>
        <p:nvSpPr>
          <p:cNvPr id="3" name="Rectangle 65">
            <a:extLst>
              <a:ext uri="{FF2B5EF4-FFF2-40B4-BE49-F238E27FC236}">
                <a16:creationId xmlns:a16="http://schemas.microsoft.com/office/drawing/2014/main" id="{AFDE774D-B106-9AE8-54CF-372E6F5FA5D7}"/>
              </a:ext>
            </a:extLst>
          </p:cNvPr>
          <p:cNvSpPr/>
          <p:nvPr/>
        </p:nvSpPr>
        <p:spPr>
          <a:xfrm>
            <a:off x="1085613" y="4613514"/>
            <a:ext cx="3027315" cy="738664"/>
          </a:xfrm>
          <a:prstGeom prst="rect">
            <a:avLst/>
          </a:prstGeom>
        </p:spPr>
        <p:txBody>
          <a:bodyPr wrap="square">
            <a:spAutoFit/>
          </a:bodyPr>
          <a:lstStyle/>
          <a:p>
            <a:r>
              <a:rPr lang="pt-BR" sz="1400" dirty="0"/>
              <a:t>Função</a:t>
            </a:r>
          </a:p>
          <a:p>
            <a:r>
              <a:rPr lang="pt-BR" sz="1400" dirty="0"/>
              <a:t>(86) 90000-0000</a:t>
            </a:r>
          </a:p>
          <a:p>
            <a:r>
              <a:rPr lang="pt-BR" sz="1400" dirty="0"/>
              <a:t>nome@ufdpar.edu.br</a:t>
            </a:r>
          </a:p>
        </p:txBody>
      </p:sp>
      <p:sp>
        <p:nvSpPr>
          <p:cNvPr id="4" name="Rectangle 65">
            <a:extLst>
              <a:ext uri="{FF2B5EF4-FFF2-40B4-BE49-F238E27FC236}">
                <a16:creationId xmlns:a16="http://schemas.microsoft.com/office/drawing/2014/main" id="{540F7ED0-854A-FDAD-5B84-877B5CE8E781}"/>
              </a:ext>
            </a:extLst>
          </p:cNvPr>
          <p:cNvSpPr/>
          <p:nvPr/>
        </p:nvSpPr>
        <p:spPr>
          <a:xfrm>
            <a:off x="1096052" y="5467878"/>
            <a:ext cx="3027315" cy="307777"/>
          </a:xfrm>
          <a:prstGeom prst="rect">
            <a:avLst/>
          </a:prstGeom>
        </p:spPr>
        <p:txBody>
          <a:bodyPr wrap="square">
            <a:spAutoFit/>
          </a:bodyPr>
          <a:lstStyle/>
          <a:p>
            <a:r>
              <a:rPr lang="pt-BR" sz="1400" b="1" dirty="0"/>
              <a:t>ufdpar.edu.br</a:t>
            </a:r>
          </a:p>
        </p:txBody>
      </p:sp>
    </p:spTree>
    <p:extLst>
      <p:ext uri="{BB962C8B-B14F-4D97-AF65-F5344CB8AC3E}">
        <p14:creationId xmlns:p14="http://schemas.microsoft.com/office/powerpoint/2010/main" val="310425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ângulo: Cantos Arredondados 6">
            <a:extLst>
              <a:ext uri="{FF2B5EF4-FFF2-40B4-BE49-F238E27FC236}">
                <a16:creationId xmlns:a16="http://schemas.microsoft.com/office/drawing/2014/main" id="{65617C33-CEC1-359D-92C8-19C993A28DDD}"/>
              </a:ext>
            </a:extLst>
          </p:cNvPr>
          <p:cNvSpPr/>
          <p:nvPr/>
        </p:nvSpPr>
        <p:spPr>
          <a:xfrm>
            <a:off x="595744" y="4070472"/>
            <a:ext cx="4548911" cy="717188"/>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lumMod val="95000"/>
                    <a:lumOff val="5000"/>
                  </a:schemeClr>
                </a:solidFill>
              </a:rPr>
              <a:t>TÍTULO DE CAPÍTULO AQUI</a:t>
            </a:r>
          </a:p>
        </p:txBody>
      </p:sp>
      <p:sp>
        <p:nvSpPr>
          <p:cNvPr id="11" name="Subtítulo 5">
            <a:extLst>
              <a:ext uri="{FF2B5EF4-FFF2-40B4-BE49-F238E27FC236}">
                <a16:creationId xmlns:a16="http://schemas.microsoft.com/office/drawing/2014/main" id="{8164E461-F784-5A32-E192-AAF0DE2A6749}"/>
              </a:ext>
            </a:extLst>
          </p:cNvPr>
          <p:cNvSpPr txBox="1">
            <a:spLocks/>
          </p:cNvSpPr>
          <p:nvPr/>
        </p:nvSpPr>
        <p:spPr>
          <a:xfrm>
            <a:off x="595744" y="4870456"/>
            <a:ext cx="4719781" cy="16504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pt-BR" sz="1800" dirty="0">
                <a:latin typeface="Rawline" panose="00000500000000000000" pitchFamily="2" charset="0"/>
              </a:rPr>
              <a:t>texto, texto, texto, texto, texto, texto, texto, texto, texto, texto, texto, texto, texto, texto, texto, texto, texto, texto, texto, texto, texto, texto, texto, texto, texto, texto, texto, texto, texto, texto, texto, texto, texto, texto, texto, texto, texto, texto, texto</a:t>
            </a:r>
          </a:p>
        </p:txBody>
      </p:sp>
    </p:spTree>
    <p:extLst>
      <p:ext uri="{BB962C8B-B14F-4D97-AF65-F5344CB8AC3E}">
        <p14:creationId xmlns:p14="http://schemas.microsoft.com/office/powerpoint/2010/main" val="71829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E0E91E7-99C3-2108-8BAD-89D1F0C6FB96}"/>
              </a:ext>
            </a:extLst>
          </p:cNvPr>
          <p:cNvSpPr>
            <a:spLocks noGrp="1"/>
          </p:cNvSpPr>
          <p:nvPr>
            <p:ph type="body" sz="half" idx="2"/>
          </p:nvPr>
        </p:nvSpPr>
        <p:spPr>
          <a:xfrm>
            <a:off x="1023556" y="2835292"/>
            <a:ext cx="3966985" cy="1451495"/>
          </a:xfrm>
        </p:spPr>
        <p:txBody>
          <a:bodyPr>
            <a:normAutofit/>
          </a:bodyPr>
          <a:lstStyle/>
          <a:p>
            <a:r>
              <a:rPr lang="pt-BR"/>
              <a:t>texto aqui, texto aqui, texto aqui, texto aqui, </a:t>
            </a:r>
          </a:p>
          <a:p>
            <a:r>
              <a:rPr lang="pt-BR"/>
              <a:t>texto aqui, texto aqui, texto aqui, texto aqui, </a:t>
            </a:r>
          </a:p>
          <a:p>
            <a:r>
              <a:rPr lang="pt-BR"/>
              <a:t>texto aqui, texto aqui, texto aqui, texto aqui, </a:t>
            </a:r>
          </a:p>
          <a:p>
            <a:r>
              <a:rPr lang="pt-BR"/>
              <a:t>texto aqui, texto aqui, texto aqui, texto aqui, </a:t>
            </a:r>
          </a:p>
          <a:p>
            <a:endParaRPr lang="pt-BR"/>
          </a:p>
          <a:p>
            <a:endParaRPr lang="pt-BR"/>
          </a:p>
        </p:txBody>
      </p:sp>
      <p:sp>
        <p:nvSpPr>
          <p:cNvPr id="18" name="Espaço Reservado para Imagem 17">
            <a:extLst>
              <a:ext uri="{FF2B5EF4-FFF2-40B4-BE49-F238E27FC236}">
                <a16:creationId xmlns:a16="http://schemas.microsoft.com/office/drawing/2014/main" id="{AB11A3EF-3412-A9C8-28BF-686C07177E0A}"/>
              </a:ext>
            </a:extLst>
          </p:cNvPr>
          <p:cNvSpPr>
            <a:spLocks noGrp="1"/>
          </p:cNvSpPr>
          <p:nvPr>
            <p:ph type="pic" idx="1"/>
          </p:nvPr>
        </p:nvSpPr>
        <p:spPr>
          <a:xfrm>
            <a:off x="6146148" y="850262"/>
            <a:ext cx="5221936" cy="5051774"/>
          </a:xfrm>
          <a:pattFill prst="pct5">
            <a:fgClr>
              <a:srgbClr val="11B880"/>
            </a:fgClr>
            <a:bgClr>
              <a:schemeClr val="bg1"/>
            </a:bgClr>
          </a:pattFill>
        </p:spPr>
        <p:txBody>
          <a:bodyPr/>
          <a:lstStyle/>
          <a:p>
            <a:endParaRPr lang="pt-BR" dirty="0"/>
          </a:p>
        </p:txBody>
      </p:sp>
      <p:sp>
        <p:nvSpPr>
          <p:cNvPr id="13" name="Retângulo: Cantos Arredondados 12">
            <a:extLst>
              <a:ext uri="{FF2B5EF4-FFF2-40B4-BE49-F238E27FC236}">
                <a16:creationId xmlns:a16="http://schemas.microsoft.com/office/drawing/2014/main" id="{76BDB959-9367-87A1-BE3A-8EF99126FCC1}"/>
              </a:ext>
            </a:extLst>
          </p:cNvPr>
          <p:cNvSpPr/>
          <p:nvPr/>
        </p:nvSpPr>
        <p:spPr>
          <a:xfrm>
            <a:off x="1020467" y="2042927"/>
            <a:ext cx="3973163" cy="584411"/>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endParaRPr lang="pt-BR" sz="3200"/>
          </a:p>
        </p:txBody>
      </p:sp>
    </p:spTree>
    <p:extLst>
      <p:ext uri="{BB962C8B-B14F-4D97-AF65-F5344CB8AC3E}">
        <p14:creationId xmlns:p14="http://schemas.microsoft.com/office/powerpoint/2010/main" val="224290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C77BAAAB-5D1A-9CB8-561C-FE0E357F668E}"/>
              </a:ext>
            </a:extLst>
          </p:cNvPr>
          <p:cNvSpPr>
            <a:spLocks noGrp="1"/>
          </p:cNvSpPr>
          <p:nvPr>
            <p:ph type="pic" idx="1"/>
          </p:nvPr>
        </p:nvSpPr>
        <p:spPr>
          <a:xfrm>
            <a:off x="1015279" y="1957245"/>
            <a:ext cx="4548759" cy="3750828"/>
          </a:xfrm>
          <a:pattFill prst="pct5">
            <a:fgClr>
              <a:schemeClr val="accent1"/>
            </a:fgClr>
            <a:bgClr>
              <a:schemeClr val="bg1"/>
            </a:bgClr>
          </a:pattFill>
        </p:spPr>
        <p:txBody>
          <a:bodyPr/>
          <a:lstStyle/>
          <a:p>
            <a:endParaRPr lang="pt-BR"/>
          </a:p>
        </p:txBody>
      </p:sp>
      <p:sp>
        <p:nvSpPr>
          <p:cNvPr id="5" name="Retângulo: Cantos Arredondados 4">
            <a:extLst>
              <a:ext uri="{FF2B5EF4-FFF2-40B4-BE49-F238E27FC236}">
                <a16:creationId xmlns:a16="http://schemas.microsoft.com/office/drawing/2014/main" id="{450A4495-D0C5-A96F-F01A-D641520138A7}"/>
              </a:ext>
            </a:extLst>
          </p:cNvPr>
          <p:cNvSpPr/>
          <p:nvPr/>
        </p:nvSpPr>
        <p:spPr>
          <a:xfrm>
            <a:off x="1015278" y="1061295"/>
            <a:ext cx="4548759" cy="587758"/>
          </a:xfrm>
          <a:prstGeom prst="roundRect">
            <a:avLst/>
          </a:prstGeom>
          <a:solidFill>
            <a:srgbClr val="17417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14" name="Subtítulo 5">
            <a:extLst>
              <a:ext uri="{FF2B5EF4-FFF2-40B4-BE49-F238E27FC236}">
                <a16:creationId xmlns:a16="http://schemas.microsoft.com/office/drawing/2014/main" id="{EA3ECF2A-6D01-D18D-3E20-4ECE46F93BC9}"/>
              </a:ext>
            </a:extLst>
          </p:cNvPr>
          <p:cNvSpPr txBox="1">
            <a:spLocks/>
          </p:cNvSpPr>
          <p:nvPr/>
        </p:nvSpPr>
        <p:spPr>
          <a:xfrm>
            <a:off x="6846325" y="2372263"/>
            <a:ext cx="4212740" cy="24990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pt-BR" sz="180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p:txBody>
      </p:sp>
    </p:spTree>
    <p:extLst>
      <p:ext uri="{BB962C8B-B14F-4D97-AF65-F5344CB8AC3E}">
        <p14:creationId xmlns:p14="http://schemas.microsoft.com/office/powerpoint/2010/main" val="173882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E2C53CB3-02F1-30E5-5207-882B314EAA9D}"/>
              </a:ext>
            </a:extLst>
          </p:cNvPr>
          <p:cNvSpPr>
            <a:spLocks noGrp="1"/>
          </p:cNvSpPr>
          <p:nvPr>
            <p:ph sz="half" idx="2"/>
          </p:nvPr>
        </p:nvSpPr>
        <p:spPr>
          <a:xfrm>
            <a:off x="1131692" y="2018065"/>
            <a:ext cx="4203267" cy="3684588"/>
          </a:xfrm>
          <a:pattFill prst="pct5">
            <a:fgClr>
              <a:schemeClr val="accent1"/>
            </a:fgClr>
            <a:bgClr>
              <a:schemeClr val="bg1"/>
            </a:bgClr>
          </a:pattFill>
        </p:spPr>
        <p:txBody>
          <a:bodyPr/>
          <a:lstStyle/>
          <a:p>
            <a:endParaRPr lang="pt-BR"/>
          </a:p>
        </p:txBody>
      </p:sp>
      <p:sp>
        <p:nvSpPr>
          <p:cNvPr id="6" name="Espaço Reservado para Conteúdo 5">
            <a:extLst>
              <a:ext uri="{FF2B5EF4-FFF2-40B4-BE49-F238E27FC236}">
                <a16:creationId xmlns:a16="http://schemas.microsoft.com/office/drawing/2014/main" id="{5FF1112D-3110-31D6-A7B1-2D95A60304B5}"/>
              </a:ext>
            </a:extLst>
          </p:cNvPr>
          <p:cNvSpPr>
            <a:spLocks noGrp="1"/>
          </p:cNvSpPr>
          <p:nvPr>
            <p:ph sz="quarter" idx="4"/>
          </p:nvPr>
        </p:nvSpPr>
        <p:spPr>
          <a:xfrm>
            <a:off x="6635471" y="1988771"/>
            <a:ext cx="4203267" cy="3713882"/>
          </a:xfrm>
          <a:pattFill prst="pct5">
            <a:fgClr>
              <a:schemeClr val="accent1"/>
            </a:fgClr>
            <a:bgClr>
              <a:schemeClr val="bg1"/>
            </a:bgClr>
          </a:pattFill>
        </p:spPr>
        <p:txBody>
          <a:bodyPr/>
          <a:lstStyle/>
          <a:p>
            <a:endParaRPr lang="pt-BR"/>
          </a:p>
        </p:txBody>
      </p:sp>
      <p:sp>
        <p:nvSpPr>
          <p:cNvPr id="7" name="Retângulo: Cantos Arredondados 6">
            <a:extLst>
              <a:ext uri="{FF2B5EF4-FFF2-40B4-BE49-F238E27FC236}">
                <a16:creationId xmlns:a16="http://schemas.microsoft.com/office/drawing/2014/main" id="{FA7F86F3-66C8-3817-141A-448935BF39EA}"/>
              </a:ext>
            </a:extLst>
          </p:cNvPr>
          <p:cNvSpPr/>
          <p:nvPr/>
        </p:nvSpPr>
        <p:spPr>
          <a:xfrm>
            <a:off x="844145" y="1155347"/>
            <a:ext cx="4196946" cy="617842"/>
          </a:xfrm>
          <a:prstGeom prst="roundRect">
            <a:avLst/>
          </a:prstGeom>
          <a:solidFill>
            <a:srgbClr val="B9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11" name="Retângulo: Cantos Arredondados 10">
            <a:extLst>
              <a:ext uri="{FF2B5EF4-FFF2-40B4-BE49-F238E27FC236}">
                <a16:creationId xmlns:a16="http://schemas.microsoft.com/office/drawing/2014/main" id="{56088CC5-BB34-E94B-080D-F213373A6D6E}"/>
              </a:ext>
            </a:extLst>
          </p:cNvPr>
          <p:cNvSpPr/>
          <p:nvPr/>
        </p:nvSpPr>
        <p:spPr>
          <a:xfrm>
            <a:off x="1121849" y="5541493"/>
            <a:ext cx="4213109" cy="938309"/>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800">
                <a:solidFill>
                  <a:schemeClr val="bg1"/>
                </a:solidFill>
                <a:latin typeface="+mn-lt"/>
              </a:rPr>
              <a:t>Texto, texto, texto </a:t>
            </a:r>
            <a:r>
              <a:rPr lang="pt-BR" sz="1800" err="1">
                <a:solidFill>
                  <a:schemeClr val="bg1"/>
                </a:solidFill>
                <a:latin typeface="+mn-lt"/>
              </a:rPr>
              <a:t>Texto</a:t>
            </a:r>
            <a:r>
              <a:rPr lang="pt-BR" sz="1800">
                <a:solidFill>
                  <a:schemeClr val="bg1"/>
                </a:solidFill>
                <a:latin typeface="+mn-lt"/>
              </a:rPr>
              <a:t>, texto, texto </a:t>
            </a:r>
            <a:r>
              <a:rPr lang="pt-BR" sz="1800" err="1">
                <a:solidFill>
                  <a:schemeClr val="bg1"/>
                </a:solidFill>
                <a:latin typeface="+mn-lt"/>
              </a:rPr>
              <a:t>Texto</a:t>
            </a:r>
            <a:r>
              <a:rPr lang="pt-BR" sz="1800">
                <a:solidFill>
                  <a:schemeClr val="bg1"/>
                </a:solidFill>
                <a:latin typeface="+mn-lt"/>
              </a:rPr>
              <a:t>, texto, texto </a:t>
            </a:r>
            <a:r>
              <a:rPr lang="pt-BR" sz="1800" err="1">
                <a:solidFill>
                  <a:schemeClr val="bg1"/>
                </a:solidFill>
                <a:latin typeface="+mn-lt"/>
              </a:rPr>
              <a:t>Texto</a:t>
            </a:r>
            <a:r>
              <a:rPr lang="pt-BR" sz="1800">
                <a:solidFill>
                  <a:schemeClr val="bg1"/>
                </a:solidFill>
                <a:latin typeface="+mn-lt"/>
              </a:rPr>
              <a:t>, texto, texto </a:t>
            </a:r>
          </a:p>
        </p:txBody>
      </p:sp>
      <p:sp>
        <p:nvSpPr>
          <p:cNvPr id="2" name="Retângulo: Cantos Arredondados 1">
            <a:extLst>
              <a:ext uri="{FF2B5EF4-FFF2-40B4-BE49-F238E27FC236}">
                <a16:creationId xmlns:a16="http://schemas.microsoft.com/office/drawing/2014/main" id="{04814179-A256-7A84-4CC4-F6A7ED43FB9E}"/>
              </a:ext>
            </a:extLst>
          </p:cNvPr>
          <p:cNvSpPr/>
          <p:nvPr/>
        </p:nvSpPr>
        <p:spPr>
          <a:xfrm>
            <a:off x="6635470" y="5541492"/>
            <a:ext cx="4213109" cy="938309"/>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800" dirty="0">
                <a:solidFill>
                  <a:schemeClr val="bg1"/>
                </a:solidFill>
                <a:latin typeface="+mn-lt"/>
              </a:rPr>
              <a:t>Texto, texto, texto </a:t>
            </a:r>
            <a:r>
              <a:rPr lang="pt-BR" sz="1800" dirty="0" err="1">
                <a:solidFill>
                  <a:schemeClr val="bg1"/>
                </a:solidFill>
                <a:latin typeface="+mn-lt"/>
              </a:rPr>
              <a:t>Texto</a:t>
            </a:r>
            <a:r>
              <a:rPr lang="pt-BR" sz="1800" dirty="0">
                <a:solidFill>
                  <a:schemeClr val="bg1"/>
                </a:solidFill>
                <a:latin typeface="+mn-lt"/>
              </a:rPr>
              <a:t>, texto, texto </a:t>
            </a:r>
            <a:r>
              <a:rPr lang="pt-BR" sz="1800" dirty="0" err="1">
                <a:solidFill>
                  <a:schemeClr val="bg1"/>
                </a:solidFill>
                <a:latin typeface="+mn-lt"/>
              </a:rPr>
              <a:t>Texto</a:t>
            </a:r>
            <a:r>
              <a:rPr lang="pt-BR" sz="1800" dirty="0">
                <a:solidFill>
                  <a:schemeClr val="bg1"/>
                </a:solidFill>
                <a:latin typeface="+mn-lt"/>
              </a:rPr>
              <a:t>, texto, texto </a:t>
            </a:r>
            <a:r>
              <a:rPr lang="pt-BR" sz="1800" dirty="0" err="1">
                <a:solidFill>
                  <a:schemeClr val="bg1"/>
                </a:solidFill>
                <a:latin typeface="+mn-lt"/>
              </a:rPr>
              <a:t>Texto</a:t>
            </a:r>
            <a:r>
              <a:rPr lang="pt-BR" sz="1800" dirty="0">
                <a:solidFill>
                  <a:schemeClr val="bg1"/>
                </a:solidFill>
                <a:latin typeface="+mn-lt"/>
              </a:rPr>
              <a:t>, texto, texto </a:t>
            </a:r>
          </a:p>
        </p:txBody>
      </p:sp>
    </p:spTree>
    <p:extLst>
      <p:ext uri="{BB962C8B-B14F-4D97-AF65-F5344CB8AC3E}">
        <p14:creationId xmlns:p14="http://schemas.microsoft.com/office/powerpoint/2010/main" val="424590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Espaço Reservado para Conteúdo 14" descr="Uma imagem contendo espelho, monitor, computador, espelho retrovisor">
            <a:extLst>
              <a:ext uri="{FF2B5EF4-FFF2-40B4-BE49-F238E27FC236}">
                <a16:creationId xmlns:a16="http://schemas.microsoft.com/office/drawing/2014/main" id="{913645CA-3097-8F27-BFC6-3415AF08F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253" y="1065230"/>
            <a:ext cx="2568501" cy="5233322"/>
          </a:xfrm>
          <a:prstGeom prst="rect">
            <a:avLst/>
          </a:prstGeom>
          <a:noFill/>
        </p:spPr>
      </p:pic>
      <p:sp>
        <p:nvSpPr>
          <p:cNvPr id="3" name="Espaço Reservado para Imagem 2">
            <a:extLst>
              <a:ext uri="{FF2B5EF4-FFF2-40B4-BE49-F238E27FC236}">
                <a16:creationId xmlns:a16="http://schemas.microsoft.com/office/drawing/2014/main" id="{621DFF27-E2DA-A180-E940-A64952E27CE1}"/>
              </a:ext>
            </a:extLst>
          </p:cNvPr>
          <p:cNvSpPr>
            <a:spLocks noGrp="1"/>
          </p:cNvSpPr>
          <p:nvPr>
            <p:ph type="pic" sz="quarter" idx="13"/>
          </p:nvPr>
        </p:nvSpPr>
        <p:spPr>
          <a:xfrm>
            <a:off x="7663433" y="1176094"/>
            <a:ext cx="2335699" cy="5007049"/>
          </a:xfrm>
        </p:spPr>
        <p:txBody>
          <a:bodyPr/>
          <a:lstStyle/>
          <a:p>
            <a:endParaRPr lang="pt-BR" dirty="0"/>
          </a:p>
        </p:txBody>
      </p:sp>
      <p:sp>
        <p:nvSpPr>
          <p:cNvPr id="7" name="Retângulo: Cantos Arredondados 6">
            <a:extLst>
              <a:ext uri="{FF2B5EF4-FFF2-40B4-BE49-F238E27FC236}">
                <a16:creationId xmlns:a16="http://schemas.microsoft.com/office/drawing/2014/main" id="{BB33C209-C6F9-ADF6-34BC-3B85E8361166}"/>
              </a:ext>
            </a:extLst>
          </p:cNvPr>
          <p:cNvSpPr/>
          <p:nvPr/>
        </p:nvSpPr>
        <p:spPr>
          <a:xfrm>
            <a:off x="8323868" y="1161969"/>
            <a:ext cx="1065229" cy="143659"/>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Texto 11">
            <a:extLst>
              <a:ext uri="{FF2B5EF4-FFF2-40B4-BE49-F238E27FC236}">
                <a16:creationId xmlns:a16="http://schemas.microsoft.com/office/drawing/2014/main" id="{3C750AC0-5BAC-A843-9EF9-9ED8370C3893}"/>
              </a:ext>
            </a:extLst>
          </p:cNvPr>
          <p:cNvSpPr txBox="1">
            <a:spLocks/>
          </p:cNvSpPr>
          <p:nvPr/>
        </p:nvSpPr>
        <p:spPr>
          <a:xfrm>
            <a:off x="1135811" y="2719830"/>
            <a:ext cx="4788067" cy="2780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400"/>
              <a:t>texto aqui, texto aqui, texto aqui, texto aqui, texto aqui, texto aqui, texto aqui, texto aqui, texto aqui, texto aqui, texto aqui, texto aqui, texto aqui, texto aqui, texto aqui, texto aqui, </a:t>
            </a:r>
          </a:p>
          <a:p>
            <a:endParaRPr lang="pt-BR"/>
          </a:p>
          <a:p>
            <a:endParaRPr lang="pt-BR"/>
          </a:p>
        </p:txBody>
      </p:sp>
      <p:sp>
        <p:nvSpPr>
          <p:cNvPr id="10" name="Retângulo: Cantos Arredondados 9">
            <a:extLst>
              <a:ext uri="{FF2B5EF4-FFF2-40B4-BE49-F238E27FC236}">
                <a16:creationId xmlns:a16="http://schemas.microsoft.com/office/drawing/2014/main" id="{596D8427-938E-4ED4-4B52-36E83F359E2E}"/>
              </a:ext>
            </a:extLst>
          </p:cNvPr>
          <p:cNvSpPr/>
          <p:nvPr/>
        </p:nvSpPr>
        <p:spPr>
          <a:xfrm>
            <a:off x="1135811" y="1814253"/>
            <a:ext cx="4175098" cy="584411"/>
          </a:xfrm>
          <a:prstGeom prst="roundRect">
            <a:avLst/>
          </a:prstGeom>
          <a:solidFill>
            <a:srgbClr val="C0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latin typeface="Rawline" panose="00000500000000000000" pitchFamily="2" charset="0"/>
              </a:rPr>
              <a:t>TÍTULO AQUI</a:t>
            </a:r>
            <a:endParaRPr lang="pt-BR" sz="3200"/>
          </a:p>
        </p:txBody>
      </p:sp>
      <p:sp>
        <p:nvSpPr>
          <p:cNvPr id="11" name="Título 9">
            <a:extLst>
              <a:ext uri="{FF2B5EF4-FFF2-40B4-BE49-F238E27FC236}">
                <a16:creationId xmlns:a16="http://schemas.microsoft.com/office/drawing/2014/main" id="{24CF60F6-00C2-7A43-74F9-E93F9EB19EE8}"/>
              </a:ext>
            </a:extLst>
          </p:cNvPr>
          <p:cNvSpPr>
            <a:spLocks noGrp="1"/>
          </p:cNvSpPr>
          <p:nvPr>
            <p:ph type="title"/>
          </p:nvPr>
        </p:nvSpPr>
        <p:spPr>
          <a:xfrm>
            <a:off x="1832337" y="1043970"/>
            <a:ext cx="3932237" cy="523316"/>
          </a:xfrm>
        </p:spPr>
        <p:txBody>
          <a:bodyPr>
            <a:normAutofit fontScale="90000"/>
          </a:bodyPr>
          <a:lstStyle/>
          <a:p>
            <a:r>
              <a:rPr lang="pt-BR" b="1" dirty="0">
                <a:solidFill>
                  <a:srgbClr val="C00000"/>
                </a:solidFill>
                <a:latin typeface="Rawline" panose="00000500000000000000" pitchFamily="2" charset="0"/>
              </a:rPr>
              <a:t>TÍTULO AQUI</a:t>
            </a:r>
          </a:p>
        </p:txBody>
      </p:sp>
    </p:spTree>
    <p:extLst>
      <p:ext uri="{BB962C8B-B14F-4D97-AF65-F5344CB8AC3E}">
        <p14:creationId xmlns:p14="http://schemas.microsoft.com/office/powerpoint/2010/main" val="126459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1E03019-3C1A-128E-8593-0EE7BE9164DA}"/>
            </a:ext>
          </a:extLst>
        </p:cNvPr>
        <p:cNvGrpSpPr/>
        <p:nvPr/>
      </p:nvGrpSpPr>
      <p:grpSpPr>
        <a:xfrm>
          <a:off x="0" y="0"/>
          <a:ext cx="0" cy="0"/>
          <a:chOff x="0" y="0"/>
          <a:chExt cx="0" cy="0"/>
        </a:xfrm>
      </p:grpSpPr>
      <p:sp>
        <p:nvSpPr>
          <p:cNvPr id="9" name="Espaço Reservado para Texto 11">
            <a:extLst>
              <a:ext uri="{FF2B5EF4-FFF2-40B4-BE49-F238E27FC236}">
                <a16:creationId xmlns:a16="http://schemas.microsoft.com/office/drawing/2014/main" id="{EDE4D412-C226-A81C-DEBE-FEE7846B8A8B}"/>
              </a:ext>
            </a:extLst>
          </p:cNvPr>
          <p:cNvSpPr txBox="1">
            <a:spLocks/>
          </p:cNvSpPr>
          <p:nvPr/>
        </p:nvSpPr>
        <p:spPr>
          <a:xfrm>
            <a:off x="1135811" y="1953213"/>
            <a:ext cx="4091797" cy="296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400" dirty="0"/>
              <a:t>texto aqui, texto aqui, texto aqui, texto aqui, texto aqui, texto aqui, texto aqui, texto aqui, texto aqui, texto aqui, texto aqui, texto aqui, texto aqui, texto aqui, texto aqui, texto aqui, </a:t>
            </a:r>
          </a:p>
          <a:p>
            <a:endParaRPr lang="pt-BR" dirty="0"/>
          </a:p>
        </p:txBody>
      </p:sp>
      <p:sp>
        <p:nvSpPr>
          <p:cNvPr id="10" name="Retângulo: Cantos Arredondados 9">
            <a:extLst>
              <a:ext uri="{FF2B5EF4-FFF2-40B4-BE49-F238E27FC236}">
                <a16:creationId xmlns:a16="http://schemas.microsoft.com/office/drawing/2014/main" id="{22CB7502-3C0B-49B3-3EDA-61F7399B8D4F}"/>
              </a:ext>
            </a:extLst>
          </p:cNvPr>
          <p:cNvSpPr/>
          <p:nvPr/>
        </p:nvSpPr>
        <p:spPr>
          <a:xfrm>
            <a:off x="1135811" y="1202910"/>
            <a:ext cx="3973163" cy="584411"/>
          </a:xfrm>
          <a:prstGeom prst="roundRect">
            <a:avLst/>
          </a:prstGeom>
          <a:solidFill>
            <a:srgbClr val="007CC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bg1"/>
                </a:solidFill>
              </a:rPr>
              <a:t>TÍTULO AQUI</a:t>
            </a:r>
            <a:endParaRPr lang="pt-BR" sz="3200" dirty="0"/>
          </a:p>
        </p:txBody>
      </p:sp>
      <p:pic>
        <p:nvPicPr>
          <p:cNvPr id="6" name="Imagem 5" descr="Tela de computador com fundo preto&#10;&#10;Descrição gerada automaticamente">
            <a:extLst>
              <a:ext uri="{FF2B5EF4-FFF2-40B4-BE49-F238E27FC236}">
                <a16:creationId xmlns:a16="http://schemas.microsoft.com/office/drawing/2014/main" id="{B98BF2E1-D045-2C50-CEA8-B3AED43DB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735" y="650746"/>
            <a:ext cx="6488692" cy="4138170"/>
          </a:xfrm>
          <a:prstGeom prst="rect">
            <a:avLst/>
          </a:prstGeom>
        </p:spPr>
      </p:pic>
      <p:sp>
        <p:nvSpPr>
          <p:cNvPr id="3" name="Espaço Reservado para Imagem 2">
            <a:extLst>
              <a:ext uri="{FF2B5EF4-FFF2-40B4-BE49-F238E27FC236}">
                <a16:creationId xmlns:a16="http://schemas.microsoft.com/office/drawing/2014/main" id="{DBEF2578-82F0-238C-7A4E-DFDEAC0B87D4}"/>
              </a:ext>
            </a:extLst>
          </p:cNvPr>
          <p:cNvSpPr>
            <a:spLocks noGrp="1"/>
          </p:cNvSpPr>
          <p:nvPr>
            <p:ph type="pic" sz="quarter" idx="13"/>
          </p:nvPr>
        </p:nvSpPr>
        <p:spPr>
          <a:xfrm>
            <a:off x="5934178" y="832342"/>
            <a:ext cx="5514572" cy="3455338"/>
          </a:xfrm>
          <a:prstGeom prst="rect">
            <a:avLst/>
          </a:prstGeom>
        </p:spPr>
        <p:txBody>
          <a:bodyPr/>
          <a:lstStyle/>
          <a:p>
            <a:endParaRPr lang="pt-BR"/>
          </a:p>
        </p:txBody>
      </p:sp>
    </p:spTree>
    <p:extLst>
      <p:ext uri="{BB962C8B-B14F-4D97-AF65-F5344CB8AC3E}">
        <p14:creationId xmlns:p14="http://schemas.microsoft.com/office/powerpoint/2010/main" val="83659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402">
            <a:extLst>
              <a:ext uri="{FF2B5EF4-FFF2-40B4-BE49-F238E27FC236}">
                <a16:creationId xmlns:a16="http://schemas.microsoft.com/office/drawing/2014/main" id="{B1C78453-6313-EEE5-C758-A9FC66EDE44C}"/>
              </a:ext>
            </a:extLst>
          </p:cNvPr>
          <p:cNvSpPr/>
          <p:nvPr/>
        </p:nvSpPr>
        <p:spPr>
          <a:xfrm>
            <a:off x="4434063" y="4001796"/>
            <a:ext cx="3172451" cy="2868655"/>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9" name="Rectangle 404">
            <a:extLst>
              <a:ext uri="{FF2B5EF4-FFF2-40B4-BE49-F238E27FC236}">
                <a16:creationId xmlns:a16="http://schemas.microsoft.com/office/drawing/2014/main" id="{B032747E-42C5-5AE1-72A1-B1978B9BCB17}"/>
              </a:ext>
            </a:extLst>
          </p:cNvPr>
          <p:cNvSpPr/>
          <p:nvPr/>
        </p:nvSpPr>
        <p:spPr>
          <a:xfrm>
            <a:off x="889812" y="4001798"/>
            <a:ext cx="3172451" cy="2868654"/>
          </a:xfrm>
          <a:prstGeom prst="rect">
            <a:avLst/>
          </a:prstGeom>
          <a:solidFill>
            <a:srgbClr val="77B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343">
            <a:extLst>
              <a:ext uri="{FF2B5EF4-FFF2-40B4-BE49-F238E27FC236}">
                <a16:creationId xmlns:a16="http://schemas.microsoft.com/office/drawing/2014/main" id="{980025ED-D3E3-05CC-A9D1-0B80D268E8FC}"/>
              </a:ext>
            </a:extLst>
          </p:cNvPr>
          <p:cNvSpPr/>
          <p:nvPr/>
        </p:nvSpPr>
        <p:spPr>
          <a:xfrm>
            <a:off x="1026646" y="4116762"/>
            <a:ext cx="2321336" cy="400110"/>
          </a:xfrm>
          <a:prstGeom prst="rect">
            <a:avLst/>
          </a:prstGeom>
        </p:spPr>
        <p:txBody>
          <a:bodyPr wrap="square">
            <a:spAutoFit/>
          </a:bodyPr>
          <a:lstStyle/>
          <a:p>
            <a:r>
              <a:rPr lang="it-IT" sz="2000" b="1">
                <a:solidFill>
                  <a:schemeClr val="bg1"/>
                </a:solidFill>
              </a:rPr>
              <a:t>Texto texto</a:t>
            </a:r>
          </a:p>
        </p:txBody>
      </p:sp>
      <p:sp>
        <p:nvSpPr>
          <p:cNvPr id="47" name="Rectangle 344">
            <a:extLst>
              <a:ext uri="{FF2B5EF4-FFF2-40B4-BE49-F238E27FC236}">
                <a16:creationId xmlns:a16="http://schemas.microsoft.com/office/drawing/2014/main" id="{2D2C1643-DD15-F00F-CC4C-3D27B5FFE91C}"/>
              </a:ext>
            </a:extLst>
          </p:cNvPr>
          <p:cNvSpPr/>
          <p:nvPr/>
        </p:nvSpPr>
        <p:spPr>
          <a:xfrm>
            <a:off x="1026646" y="4494216"/>
            <a:ext cx="2691748" cy="1754326"/>
          </a:xfrm>
          <a:prstGeom prst="rect">
            <a:avLst/>
          </a:prstGeom>
        </p:spPr>
        <p:txBody>
          <a:bodyPr wrap="square">
            <a:spAutoFit/>
          </a:bodyPr>
          <a:lstStyle/>
          <a:p>
            <a:r>
              <a:rPr lang="pt-BR" sz="1600" dirty="0">
                <a:solidFill>
                  <a:schemeClr val="bg1"/>
                </a:solidFill>
              </a:rPr>
              <a:t>Texto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p>
          <a:p>
            <a:r>
              <a:rPr lang="pt-BR" sz="1600" dirty="0">
                <a:solidFill>
                  <a:schemeClr val="bg1"/>
                </a:solidFill>
              </a:rPr>
              <a:t>texto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p>
          <a:p>
            <a:r>
              <a:rPr lang="pt-BR" sz="1400" dirty="0">
                <a:solidFill>
                  <a:schemeClr val="bg1"/>
                </a:solidFill>
                <a:latin typeface="Rawline" panose="00000500000000000000" pitchFamily="2" charset="0"/>
              </a:rPr>
              <a:t> </a:t>
            </a:r>
          </a:p>
          <a:p>
            <a:endParaRPr lang="pt-BR" sz="1400" dirty="0">
              <a:solidFill>
                <a:schemeClr val="bg1"/>
              </a:solidFill>
              <a:latin typeface="Century Gothic" panose="020B0502020202020204" pitchFamily="34" charset="0"/>
            </a:endParaRPr>
          </a:p>
        </p:txBody>
      </p:sp>
      <p:sp>
        <p:nvSpPr>
          <p:cNvPr id="64" name="Retângulo: Cantos Arredondados 63">
            <a:extLst>
              <a:ext uri="{FF2B5EF4-FFF2-40B4-BE49-F238E27FC236}">
                <a16:creationId xmlns:a16="http://schemas.microsoft.com/office/drawing/2014/main" id="{1ACFA2C7-3B1F-E234-2959-52A7F04ABC26}"/>
              </a:ext>
            </a:extLst>
          </p:cNvPr>
          <p:cNvSpPr/>
          <p:nvPr/>
        </p:nvSpPr>
        <p:spPr>
          <a:xfrm>
            <a:off x="1221522" y="989148"/>
            <a:ext cx="3419809" cy="718766"/>
          </a:xfrm>
          <a:prstGeom prst="roundRect">
            <a:avLst/>
          </a:prstGeom>
          <a:solidFill>
            <a:srgbClr val="DFB15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rPr>
              <a:t>TÍTULO AQUI</a:t>
            </a:r>
          </a:p>
        </p:txBody>
      </p:sp>
      <p:sp>
        <p:nvSpPr>
          <p:cNvPr id="70" name="Rectangle 344">
            <a:extLst>
              <a:ext uri="{FF2B5EF4-FFF2-40B4-BE49-F238E27FC236}">
                <a16:creationId xmlns:a16="http://schemas.microsoft.com/office/drawing/2014/main" id="{75DC4037-DCDE-4B24-4BFB-6E770883C8BA}"/>
              </a:ext>
            </a:extLst>
          </p:cNvPr>
          <p:cNvSpPr/>
          <p:nvPr/>
        </p:nvSpPr>
        <p:spPr>
          <a:xfrm>
            <a:off x="1434010" y="1959713"/>
            <a:ext cx="2952093" cy="1384995"/>
          </a:xfrm>
          <a:prstGeom prst="rect">
            <a:avLst/>
          </a:prstGeom>
        </p:spPr>
        <p:txBody>
          <a:bodyPr wrap="square" lIns="91440" tIns="45720" rIns="91440" bIns="45720" anchor="t">
            <a:spAutoFit/>
          </a:bodyPr>
          <a:lstStyle/>
          <a:p>
            <a:r>
              <a:rPr lang="pt-BR" sz="1400">
                <a:solidFill>
                  <a:schemeClr val="tx1">
                    <a:lumMod val="95000"/>
                    <a:lumOff val="5000"/>
                  </a:schemeClr>
                </a:solidFill>
              </a:rPr>
              <a:t>Texto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texto texto texto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endParaRPr lang="en-US">
              <a:solidFill>
                <a:schemeClr val="tx1">
                  <a:lumMod val="95000"/>
                  <a:lumOff val="5000"/>
                </a:schemeClr>
              </a:solidFill>
            </a:endParaRPr>
          </a:p>
          <a:p>
            <a:r>
              <a:rPr lang="pt-BR" sz="1400">
                <a:solidFill>
                  <a:schemeClr val="tx1">
                    <a:lumMod val="95000"/>
                    <a:lumOff val="5000"/>
                  </a:schemeClr>
                </a:solidFill>
              </a:rPr>
              <a:t> </a:t>
            </a:r>
          </a:p>
          <a:p>
            <a:endParaRPr lang="pt-BR" sz="1400">
              <a:solidFill>
                <a:schemeClr val="tx1">
                  <a:lumMod val="95000"/>
                  <a:lumOff val="5000"/>
                </a:schemeClr>
              </a:solidFill>
            </a:endParaRPr>
          </a:p>
        </p:txBody>
      </p:sp>
      <p:pic>
        <p:nvPicPr>
          <p:cNvPr id="16" name="Gráfico 15">
            <a:extLst>
              <a:ext uri="{FF2B5EF4-FFF2-40B4-BE49-F238E27FC236}">
                <a16:creationId xmlns:a16="http://schemas.microsoft.com/office/drawing/2014/main" id="{2DF98D47-07C2-9DBB-C1CC-E017EF425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0438" y="1188409"/>
            <a:ext cx="3347224" cy="4481181"/>
          </a:xfrm>
          <a:prstGeom prst="rect">
            <a:avLst/>
          </a:prstGeom>
        </p:spPr>
      </p:pic>
      <p:sp>
        <p:nvSpPr>
          <p:cNvPr id="36" name="Rounded Rectangle 333">
            <a:extLst>
              <a:ext uri="{FF2B5EF4-FFF2-40B4-BE49-F238E27FC236}">
                <a16:creationId xmlns:a16="http://schemas.microsoft.com/office/drawing/2014/main" id="{7A37892C-887B-7F51-8E34-6750ECAFEC84}"/>
              </a:ext>
            </a:extLst>
          </p:cNvPr>
          <p:cNvSpPr/>
          <p:nvPr/>
        </p:nvSpPr>
        <p:spPr>
          <a:xfrm>
            <a:off x="10213498" y="4316448"/>
            <a:ext cx="1092734" cy="718766"/>
          </a:xfrm>
          <a:prstGeom prst="roundRect">
            <a:avLst>
              <a:gd name="adj" fmla="val 50000"/>
            </a:avLst>
          </a:prstGeom>
          <a:solidFill>
            <a:srgbClr val="F9D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36">
            <a:extLst>
              <a:ext uri="{FF2B5EF4-FFF2-40B4-BE49-F238E27FC236}">
                <a16:creationId xmlns:a16="http://schemas.microsoft.com/office/drawing/2014/main" id="{0213045C-83A9-A516-4DA8-0A03F9045DBA}"/>
              </a:ext>
            </a:extLst>
          </p:cNvPr>
          <p:cNvSpPr/>
          <p:nvPr/>
        </p:nvSpPr>
        <p:spPr>
          <a:xfrm>
            <a:off x="8074447" y="3400996"/>
            <a:ext cx="1092734" cy="718766"/>
          </a:xfrm>
          <a:prstGeom prst="roundRect">
            <a:avLst>
              <a:gd name="adj" fmla="val 50000"/>
            </a:avLst>
          </a:prstGeom>
          <a:solidFill>
            <a:srgbClr val="F9D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37">
            <a:extLst>
              <a:ext uri="{FF2B5EF4-FFF2-40B4-BE49-F238E27FC236}">
                <a16:creationId xmlns:a16="http://schemas.microsoft.com/office/drawing/2014/main" id="{978B2862-58BC-4F89-4788-1249C84EB4C2}"/>
              </a:ext>
            </a:extLst>
          </p:cNvPr>
          <p:cNvSpPr/>
          <p:nvPr/>
        </p:nvSpPr>
        <p:spPr>
          <a:xfrm>
            <a:off x="8247595" y="3689041"/>
            <a:ext cx="746439" cy="369332"/>
          </a:xfrm>
          <a:prstGeom prst="rect">
            <a:avLst/>
          </a:prstGeom>
        </p:spPr>
        <p:txBody>
          <a:bodyPr wrap="square">
            <a:spAutoFit/>
          </a:bodyPr>
          <a:lstStyle/>
          <a:p>
            <a:pPr algn="ctr"/>
            <a:r>
              <a:rPr lang="it-IT" b="1"/>
              <a:t>xx%</a:t>
            </a:r>
          </a:p>
        </p:txBody>
      </p:sp>
      <p:sp>
        <p:nvSpPr>
          <p:cNvPr id="41" name="Rectangle 338">
            <a:extLst>
              <a:ext uri="{FF2B5EF4-FFF2-40B4-BE49-F238E27FC236}">
                <a16:creationId xmlns:a16="http://schemas.microsoft.com/office/drawing/2014/main" id="{54FCD6C7-2957-762A-55E1-238FA31D5FE2}"/>
              </a:ext>
            </a:extLst>
          </p:cNvPr>
          <p:cNvSpPr/>
          <p:nvPr/>
        </p:nvSpPr>
        <p:spPr>
          <a:xfrm>
            <a:off x="8220438" y="3480916"/>
            <a:ext cx="800753" cy="307777"/>
          </a:xfrm>
          <a:prstGeom prst="rect">
            <a:avLst/>
          </a:prstGeom>
        </p:spPr>
        <p:txBody>
          <a:bodyPr wrap="square">
            <a:spAutoFit/>
          </a:bodyPr>
          <a:lstStyle/>
          <a:p>
            <a:pPr algn="ctr"/>
            <a:r>
              <a:rPr lang="pt-BR" sz="1400"/>
              <a:t>texto</a:t>
            </a:r>
          </a:p>
        </p:txBody>
      </p:sp>
      <p:sp>
        <p:nvSpPr>
          <p:cNvPr id="42" name="Rounded Rectangle 339">
            <a:extLst>
              <a:ext uri="{FF2B5EF4-FFF2-40B4-BE49-F238E27FC236}">
                <a16:creationId xmlns:a16="http://schemas.microsoft.com/office/drawing/2014/main" id="{0BB9A869-0139-CAEC-3805-8DC4772B9B5C}"/>
              </a:ext>
            </a:extLst>
          </p:cNvPr>
          <p:cNvSpPr/>
          <p:nvPr/>
        </p:nvSpPr>
        <p:spPr>
          <a:xfrm>
            <a:off x="10825119" y="2427159"/>
            <a:ext cx="1092734" cy="718766"/>
          </a:xfrm>
          <a:prstGeom prst="roundRect">
            <a:avLst>
              <a:gd name="adj" fmla="val 50000"/>
            </a:avLst>
          </a:prstGeom>
          <a:solidFill>
            <a:srgbClr val="F9D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43">
            <a:extLst>
              <a:ext uri="{FF2B5EF4-FFF2-40B4-BE49-F238E27FC236}">
                <a16:creationId xmlns:a16="http://schemas.microsoft.com/office/drawing/2014/main" id="{3E90C528-E078-A276-9474-D1693F5DF740}"/>
              </a:ext>
            </a:extLst>
          </p:cNvPr>
          <p:cNvSpPr/>
          <p:nvPr/>
        </p:nvSpPr>
        <p:spPr>
          <a:xfrm>
            <a:off x="4613707" y="4114015"/>
            <a:ext cx="2321336" cy="400110"/>
          </a:xfrm>
          <a:prstGeom prst="rect">
            <a:avLst/>
          </a:prstGeom>
        </p:spPr>
        <p:txBody>
          <a:bodyPr wrap="square">
            <a:spAutoFit/>
          </a:bodyPr>
          <a:lstStyle/>
          <a:p>
            <a:r>
              <a:rPr lang="it-IT" sz="2000" b="1">
                <a:solidFill>
                  <a:schemeClr val="bg1"/>
                </a:solidFill>
              </a:rPr>
              <a:t>Texto texto</a:t>
            </a:r>
          </a:p>
        </p:txBody>
      </p:sp>
      <p:sp>
        <p:nvSpPr>
          <p:cNvPr id="3" name="Rectangle 344">
            <a:extLst>
              <a:ext uri="{FF2B5EF4-FFF2-40B4-BE49-F238E27FC236}">
                <a16:creationId xmlns:a16="http://schemas.microsoft.com/office/drawing/2014/main" id="{30173C65-FB47-248E-96AC-82952B1AE032}"/>
              </a:ext>
            </a:extLst>
          </p:cNvPr>
          <p:cNvSpPr/>
          <p:nvPr/>
        </p:nvSpPr>
        <p:spPr>
          <a:xfrm>
            <a:off x="4613707" y="4491469"/>
            <a:ext cx="2691748" cy="1754326"/>
          </a:xfrm>
          <a:prstGeom prst="rect">
            <a:avLst/>
          </a:prstGeom>
        </p:spPr>
        <p:txBody>
          <a:bodyPr wrap="square">
            <a:spAutoFit/>
          </a:bodyPr>
          <a:lstStyle/>
          <a:p>
            <a:r>
              <a:rPr lang="pt-BR" sz="1600">
                <a:solidFill>
                  <a:schemeClr val="bg1"/>
                </a:solidFill>
              </a:rPr>
              <a:t>Texto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p>
          <a:p>
            <a:r>
              <a:rPr lang="pt-BR" sz="1600">
                <a:solidFill>
                  <a:schemeClr val="bg1"/>
                </a:solidFill>
              </a:rPr>
              <a:t>texto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texto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texto </a:t>
            </a:r>
            <a:r>
              <a:rPr lang="pt-BR" sz="1600" err="1">
                <a:solidFill>
                  <a:schemeClr val="bg1"/>
                </a:solidFill>
              </a:rPr>
              <a:t>texto</a:t>
            </a:r>
            <a:r>
              <a:rPr lang="pt-BR" sz="1600">
                <a:solidFill>
                  <a:schemeClr val="bg1"/>
                </a:solidFill>
              </a:rPr>
              <a:t> </a:t>
            </a:r>
          </a:p>
          <a:p>
            <a:r>
              <a:rPr lang="pt-BR" sz="1400">
                <a:solidFill>
                  <a:schemeClr val="bg1"/>
                </a:solidFill>
                <a:latin typeface="Rawline" panose="00000500000000000000" pitchFamily="2" charset="0"/>
              </a:rPr>
              <a:t> </a:t>
            </a:r>
          </a:p>
          <a:p>
            <a:endParaRPr lang="pt-BR" sz="1400">
              <a:solidFill>
                <a:schemeClr val="bg1"/>
              </a:solidFill>
              <a:latin typeface="Century Gothic" panose="020B0502020202020204" pitchFamily="34" charset="0"/>
            </a:endParaRPr>
          </a:p>
        </p:txBody>
      </p:sp>
      <p:sp>
        <p:nvSpPr>
          <p:cNvPr id="11" name="Rectangle 337">
            <a:extLst>
              <a:ext uri="{FF2B5EF4-FFF2-40B4-BE49-F238E27FC236}">
                <a16:creationId xmlns:a16="http://schemas.microsoft.com/office/drawing/2014/main" id="{B3931705-D9FD-F063-A9D3-B59800C832E8}"/>
              </a:ext>
            </a:extLst>
          </p:cNvPr>
          <p:cNvSpPr/>
          <p:nvPr/>
        </p:nvSpPr>
        <p:spPr>
          <a:xfrm>
            <a:off x="10346779" y="4596803"/>
            <a:ext cx="746439" cy="369332"/>
          </a:xfrm>
          <a:prstGeom prst="rect">
            <a:avLst/>
          </a:prstGeom>
        </p:spPr>
        <p:txBody>
          <a:bodyPr wrap="square">
            <a:spAutoFit/>
          </a:bodyPr>
          <a:lstStyle/>
          <a:p>
            <a:pPr algn="ctr"/>
            <a:r>
              <a:rPr lang="it-IT" b="1"/>
              <a:t>xx%</a:t>
            </a:r>
          </a:p>
        </p:txBody>
      </p:sp>
      <p:sp>
        <p:nvSpPr>
          <p:cNvPr id="12" name="Rectangle 338">
            <a:extLst>
              <a:ext uri="{FF2B5EF4-FFF2-40B4-BE49-F238E27FC236}">
                <a16:creationId xmlns:a16="http://schemas.microsoft.com/office/drawing/2014/main" id="{AD764DAB-40C6-54E2-5B83-C5CEB50E3260}"/>
              </a:ext>
            </a:extLst>
          </p:cNvPr>
          <p:cNvSpPr/>
          <p:nvPr/>
        </p:nvSpPr>
        <p:spPr>
          <a:xfrm>
            <a:off x="10319622" y="4388678"/>
            <a:ext cx="800753" cy="307777"/>
          </a:xfrm>
          <a:prstGeom prst="rect">
            <a:avLst/>
          </a:prstGeom>
        </p:spPr>
        <p:txBody>
          <a:bodyPr wrap="square">
            <a:spAutoFit/>
          </a:bodyPr>
          <a:lstStyle/>
          <a:p>
            <a:pPr algn="ctr"/>
            <a:r>
              <a:rPr lang="pt-BR" sz="1400"/>
              <a:t>texto</a:t>
            </a:r>
          </a:p>
        </p:txBody>
      </p:sp>
      <p:sp>
        <p:nvSpPr>
          <p:cNvPr id="13" name="Rectangle 337">
            <a:extLst>
              <a:ext uri="{FF2B5EF4-FFF2-40B4-BE49-F238E27FC236}">
                <a16:creationId xmlns:a16="http://schemas.microsoft.com/office/drawing/2014/main" id="{E66C197F-771C-5422-0E97-733265EBBD4F}"/>
              </a:ext>
            </a:extLst>
          </p:cNvPr>
          <p:cNvSpPr/>
          <p:nvPr/>
        </p:nvSpPr>
        <p:spPr>
          <a:xfrm>
            <a:off x="10969161" y="2707070"/>
            <a:ext cx="746439" cy="369332"/>
          </a:xfrm>
          <a:prstGeom prst="rect">
            <a:avLst/>
          </a:prstGeom>
        </p:spPr>
        <p:txBody>
          <a:bodyPr wrap="square">
            <a:spAutoFit/>
          </a:bodyPr>
          <a:lstStyle/>
          <a:p>
            <a:pPr algn="ctr"/>
            <a:r>
              <a:rPr lang="it-IT" b="1"/>
              <a:t>xx%</a:t>
            </a:r>
          </a:p>
        </p:txBody>
      </p:sp>
      <p:sp>
        <p:nvSpPr>
          <p:cNvPr id="14" name="Rectangle 338">
            <a:extLst>
              <a:ext uri="{FF2B5EF4-FFF2-40B4-BE49-F238E27FC236}">
                <a16:creationId xmlns:a16="http://schemas.microsoft.com/office/drawing/2014/main" id="{A13698BE-CEF1-BA38-FC8D-345A8554248F}"/>
              </a:ext>
            </a:extLst>
          </p:cNvPr>
          <p:cNvSpPr/>
          <p:nvPr/>
        </p:nvSpPr>
        <p:spPr>
          <a:xfrm>
            <a:off x="10942004" y="2498945"/>
            <a:ext cx="800753" cy="307777"/>
          </a:xfrm>
          <a:prstGeom prst="rect">
            <a:avLst/>
          </a:prstGeom>
        </p:spPr>
        <p:txBody>
          <a:bodyPr wrap="square">
            <a:spAutoFit/>
          </a:bodyPr>
          <a:lstStyle/>
          <a:p>
            <a:pPr algn="ctr"/>
            <a:r>
              <a:rPr lang="pt-BR" sz="1400"/>
              <a:t>texto</a:t>
            </a:r>
          </a:p>
        </p:txBody>
      </p:sp>
    </p:spTree>
    <p:extLst>
      <p:ext uri="{BB962C8B-B14F-4D97-AF65-F5344CB8AC3E}">
        <p14:creationId xmlns:p14="http://schemas.microsoft.com/office/powerpoint/2010/main" val="297348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D4A86A06-33E2-5D52-92A1-B23ADDAA87B6}"/>
              </a:ext>
            </a:extLst>
          </p:cNvPr>
          <p:cNvSpPr>
            <a:spLocks noGrp="1"/>
          </p:cNvSpPr>
          <p:nvPr>
            <p:ph type="pic" sz="quarter" idx="13"/>
          </p:nvPr>
        </p:nvSpPr>
        <p:spPr>
          <a:xfrm>
            <a:off x="1177028" y="2105301"/>
            <a:ext cx="3006763" cy="3233737"/>
          </a:xfrm>
          <a:pattFill prst="pct5">
            <a:fgClr>
              <a:schemeClr val="accent1"/>
            </a:fgClr>
            <a:bgClr>
              <a:schemeClr val="bg1"/>
            </a:bgClr>
          </a:pattFill>
        </p:spPr>
        <p:txBody>
          <a:bodyPr/>
          <a:lstStyle/>
          <a:p>
            <a:endParaRPr lang="pt-BR"/>
          </a:p>
        </p:txBody>
      </p:sp>
      <p:sp>
        <p:nvSpPr>
          <p:cNvPr id="4" name="Espaço Reservado para Imagem 3">
            <a:extLst>
              <a:ext uri="{FF2B5EF4-FFF2-40B4-BE49-F238E27FC236}">
                <a16:creationId xmlns:a16="http://schemas.microsoft.com/office/drawing/2014/main" id="{724B6B11-EF4F-C0E6-6510-C33DCF84308E}"/>
              </a:ext>
            </a:extLst>
          </p:cNvPr>
          <p:cNvSpPr>
            <a:spLocks noGrp="1"/>
          </p:cNvSpPr>
          <p:nvPr>
            <p:ph type="pic" sz="quarter" idx="14"/>
          </p:nvPr>
        </p:nvSpPr>
        <p:spPr>
          <a:xfrm>
            <a:off x="4592618" y="2082232"/>
            <a:ext cx="3006764" cy="3233737"/>
          </a:xfrm>
          <a:pattFill prst="pct5">
            <a:fgClr>
              <a:schemeClr val="accent1"/>
            </a:fgClr>
            <a:bgClr>
              <a:schemeClr val="bg1"/>
            </a:bgClr>
          </a:pattFill>
        </p:spPr>
        <p:txBody>
          <a:bodyPr/>
          <a:lstStyle/>
          <a:p>
            <a:endParaRPr lang="pt-BR"/>
          </a:p>
        </p:txBody>
      </p:sp>
      <p:sp>
        <p:nvSpPr>
          <p:cNvPr id="5" name="Espaço Reservado para Imagem 4">
            <a:extLst>
              <a:ext uri="{FF2B5EF4-FFF2-40B4-BE49-F238E27FC236}">
                <a16:creationId xmlns:a16="http://schemas.microsoft.com/office/drawing/2014/main" id="{5D5391F4-2037-2BC6-C88E-3931B8EB34EA}"/>
              </a:ext>
            </a:extLst>
          </p:cNvPr>
          <p:cNvSpPr>
            <a:spLocks noGrp="1"/>
          </p:cNvSpPr>
          <p:nvPr>
            <p:ph type="pic" sz="quarter" idx="15"/>
          </p:nvPr>
        </p:nvSpPr>
        <p:spPr>
          <a:xfrm>
            <a:off x="8055524" y="2099146"/>
            <a:ext cx="3006764" cy="3233737"/>
          </a:xfrm>
          <a:pattFill prst="pct5">
            <a:fgClr>
              <a:schemeClr val="accent1"/>
            </a:fgClr>
            <a:bgClr>
              <a:schemeClr val="bg1"/>
            </a:bgClr>
          </a:pattFill>
        </p:spPr>
        <p:txBody>
          <a:bodyPr/>
          <a:lstStyle/>
          <a:p>
            <a:endParaRPr lang="pt-BR"/>
          </a:p>
        </p:txBody>
      </p:sp>
      <p:sp>
        <p:nvSpPr>
          <p:cNvPr id="6" name="Retângulo: Cantos Arredondados 5">
            <a:extLst>
              <a:ext uri="{FF2B5EF4-FFF2-40B4-BE49-F238E27FC236}">
                <a16:creationId xmlns:a16="http://schemas.microsoft.com/office/drawing/2014/main" id="{F3A8031C-7367-62E2-3C20-7CC55446399B}"/>
              </a:ext>
            </a:extLst>
          </p:cNvPr>
          <p:cNvSpPr/>
          <p:nvPr/>
        </p:nvSpPr>
        <p:spPr>
          <a:xfrm>
            <a:off x="1178634" y="1091243"/>
            <a:ext cx="4633748" cy="758983"/>
          </a:xfrm>
          <a:prstGeom prst="roundRect">
            <a:avLst/>
          </a:prstGeom>
          <a:solidFill>
            <a:srgbClr val="17417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8" name="Rectangle 10">
            <a:extLst>
              <a:ext uri="{FF2B5EF4-FFF2-40B4-BE49-F238E27FC236}">
                <a16:creationId xmlns:a16="http://schemas.microsoft.com/office/drawing/2014/main" id="{1AFAF5A0-15D7-160A-F805-270D3E8B88AC}"/>
              </a:ext>
            </a:extLst>
          </p:cNvPr>
          <p:cNvSpPr/>
          <p:nvPr/>
        </p:nvSpPr>
        <p:spPr>
          <a:xfrm>
            <a:off x="7963003" y="5138998"/>
            <a:ext cx="3172451" cy="856609"/>
          </a:xfrm>
          <a:prstGeom prst="round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2">
            <a:extLst>
              <a:ext uri="{FF2B5EF4-FFF2-40B4-BE49-F238E27FC236}">
                <a16:creationId xmlns:a16="http://schemas.microsoft.com/office/drawing/2014/main" id="{6E4D83BE-F5A2-D41E-B7DC-8F2416804F31}"/>
              </a:ext>
            </a:extLst>
          </p:cNvPr>
          <p:cNvSpPr/>
          <p:nvPr/>
        </p:nvSpPr>
        <p:spPr>
          <a:xfrm>
            <a:off x="1088659" y="5138998"/>
            <a:ext cx="3172451" cy="8566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3">
            <a:extLst>
              <a:ext uri="{FF2B5EF4-FFF2-40B4-BE49-F238E27FC236}">
                <a16:creationId xmlns:a16="http://schemas.microsoft.com/office/drawing/2014/main" id="{B2EB1F56-1FBC-394A-6E84-9912225DEE60}"/>
              </a:ext>
            </a:extLst>
          </p:cNvPr>
          <p:cNvSpPr/>
          <p:nvPr/>
        </p:nvSpPr>
        <p:spPr>
          <a:xfrm>
            <a:off x="1184214" y="5241505"/>
            <a:ext cx="2321336" cy="369332"/>
          </a:xfrm>
          <a:prstGeom prst="rect">
            <a:avLst/>
          </a:prstGeom>
        </p:spPr>
        <p:txBody>
          <a:bodyPr wrap="square" lIns="91440" tIns="45720" rIns="91440" bIns="45720" anchor="t">
            <a:spAutoFit/>
          </a:bodyPr>
          <a:lstStyle/>
          <a:p>
            <a:r>
              <a:rPr lang="it-IT" b="1">
                <a:solidFill>
                  <a:schemeClr val="bg1"/>
                </a:solidFill>
              </a:rPr>
              <a:t>Texto, texto</a:t>
            </a:r>
          </a:p>
        </p:txBody>
      </p:sp>
      <p:sp>
        <p:nvSpPr>
          <p:cNvPr id="13" name="Rectangle 4">
            <a:extLst>
              <a:ext uri="{FF2B5EF4-FFF2-40B4-BE49-F238E27FC236}">
                <a16:creationId xmlns:a16="http://schemas.microsoft.com/office/drawing/2014/main" id="{C5C61824-DE6D-01D1-59AA-2EBF17A50AE9}"/>
              </a:ext>
            </a:extLst>
          </p:cNvPr>
          <p:cNvSpPr/>
          <p:nvPr/>
        </p:nvSpPr>
        <p:spPr>
          <a:xfrm>
            <a:off x="1184214" y="5571044"/>
            <a:ext cx="2894212" cy="307777"/>
          </a:xfrm>
          <a:prstGeom prst="rect">
            <a:avLst/>
          </a:prstGeom>
        </p:spPr>
        <p:txBody>
          <a:bodyPr wrap="square" lIns="91440" tIns="45720" rIns="91440" bIns="45720" anchor="t">
            <a:spAutoFit/>
          </a:bodyPr>
          <a:lstStyle/>
          <a:p>
            <a:r>
              <a:rPr lang="it-IT" sz="1400">
                <a:solidFill>
                  <a:schemeClr val="bg1"/>
                </a:solidFill>
              </a:rPr>
              <a:t>Texto, texto, texto, texto</a:t>
            </a:r>
            <a:endParaRPr lang="it-IT" sz="1400">
              <a:solidFill>
                <a:schemeClr val="bg1"/>
              </a:solidFill>
              <a:ea typeface="Calibri"/>
              <a:cs typeface="Calibri"/>
            </a:endParaRPr>
          </a:p>
        </p:txBody>
      </p:sp>
      <p:sp>
        <p:nvSpPr>
          <p:cNvPr id="14" name="Rectangle 6">
            <a:extLst>
              <a:ext uri="{FF2B5EF4-FFF2-40B4-BE49-F238E27FC236}">
                <a16:creationId xmlns:a16="http://schemas.microsoft.com/office/drawing/2014/main" id="{769B398F-E155-2721-B68E-0B1640096D66}"/>
              </a:ext>
            </a:extLst>
          </p:cNvPr>
          <p:cNvSpPr/>
          <p:nvPr/>
        </p:nvSpPr>
        <p:spPr>
          <a:xfrm>
            <a:off x="4525831" y="5138998"/>
            <a:ext cx="3172451" cy="856609"/>
          </a:xfrm>
          <a:prstGeom prst="roundRect">
            <a:avLst/>
          </a:prstGeom>
          <a:solidFill>
            <a:srgbClr val="DF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3">
            <a:extLst>
              <a:ext uri="{FF2B5EF4-FFF2-40B4-BE49-F238E27FC236}">
                <a16:creationId xmlns:a16="http://schemas.microsoft.com/office/drawing/2014/main" id="{0F46613B-0E01-7A1D-8D93-610BDF94B9C5}"/>
              </a:ext>
            </a:extLst>
          </p:cNvPr>
          <p:cNvSpPr/>
          <p:nvPr/>
        </p:nvSpPr>
        <p:spPr>
          <a:xfrm>
            <a:off x="4734515" y="5232844"/>
            <a:ext cx="2321336" cy="369332"/>
          </a:xfrm>
          <a:prstGeom prst="rect">
            <a:avLst/>
          </a:prstGeom>
        </p:spPr>
        <p:txBody>
          <a:bodyPr wrap="square" lIns="91440" tIns="45720" rIns="91440" bIns="45720" anchor="t">
            <a:spAutoFit/>
          </a:bodyPr>
          <a:lstStyle/>
          <a:p>
            <a:r>
              <a:rPr lang="it-IT" b="1"/>
              <a:t>Texto, texto</a:t>
            </a:r>
          </a:p>
        </p:txBody>
      </p:sp>
      <p:sp>
        <p:nvSpPr>
          <p:cNvPr id="9" name="Rectangle 4">
            <a:extLst>
              <a:ext uri="{FF2B5EF4-FFF2-40B4-BE49-F238E27FC236}">
                <a16:creationId xmlns:a16="http://schemas.microsoft.com/office/drawing/2014/main" id="{7C60D769-7935-E1A1-FFDD-66B4D208D083}"/>
              </a:ext>
            </a:extLst>
          </p:cNvPr>
          <p:cNvSpPr/>
          <p:nvPr/>
        </p:nvSpPr>
        <p:spPr>
          <a:xfrm>
            <a:off x="4734515" y="5562383"/>
            <a:ext cx="2894212" cy="307777"/>
          </a:xfrm>
          <a:prstGeom prst="rect">
            <a:avLst/>
          </a:prstGeom>
        </p:spPr>
        <p:txBody>
          <a:bodyPr wrap="square" lIns="91440" tIns="45720" rIns="91440" bIns="45720" anchor="t">
            <a:spAutoFit/>
          </a:bodyPr>
          <a:lstStyle/>
          <a:p>
            <a:r>
              <a:rPr lang="it-IT" sz="1400"/>
              <a:t>Texto, texto, texto, texto</a:t>
            </a:r>
            <a:endParaRPr lang="it-IT" sz="1400">
              <a:ea typeface="Calibri"/>
              <a:cs typeface="Calibri"/>
            </a:endParaRPr>
          </a:p>
        </p:txBody>
      </p:sp>
      <p:sp>
        <p:nvSpPr>
          <p:cNvPr id="10" name="Rectangle 3">
            <a:extLst>
              <a:ext uri="{FF2B5EF4-FFF2-40B4-BE49-F238E27FC236}">
                <a16:creationId xmlns:a16="http://schemas.microsoft.com/office/drawing/2014/main" id="{8E8A7793-A44C-11A8-C325-8EA71EC1BF35}"/>
              </a:ext>
            </a:extLst>
          </p:cNvPr>
          <p:cNvSpPr/>
          <p:nvPr/>
        </p:nvSpPr>
        <p:spPr>
          <a:xfrm>
            <a:off x="8260597" y="5241505"/>
            <a:ext cx="2321336" cy="369332"/>
          </a:xfrm>
          <a:prstGeom prst="rect">
            <a:avLst/>
          </a:prstGeom>
        </p:spPr>
        <p:txBody>
          <a:bodyPr wrap="square" lIns="91440" tIns="45720" rIns="91440" bIns="45720" anchor="t">
            <a:spAutoFit/>
          </a:bodyPr>
          <a:lstStyle/>
          <a:p>
            <a:r>
              <a:rPr lang="it-IT" b="1" dirty="0">
                <a:solidFill>
                  <a:schemeClr val="bg1"/>
                </a:solidFill>
              </a:rPr>
              <a:t>Texto, texto</a:t>
            </a:r>
          </a:p>
        </p:txBody>
      </p:sp>
      <p:sp>
        <p:nvSpPr>
          <p:cNvPr id="15" name="Rectangle 4">
            <a:extLst>
              <a:ext uri="{FF2B5EF4-FFF2-40B4-BE49-F238E27FC236}">
                <a16:creationId xmlns:a16="http://schemas.microsoft.com/office/drawing/2014/main" id="{C6C5C6AB-168E-1A85-91E8-3EEE6ABA7863}"/>
              </a:ext>
            </a:extLst>
          </p:cNvPr>
          <p:cNvSpPr/>
          <p:nvPr/>
        </p:nvSpPr>
        <p:spPr>
          <a:xfrm>
            <a:off x="8260597" y="5571044"/>
            <a:ext cx="2894212" cy="307777"/>
          </a:xfrm>
          <a:prstGeom prst="rect">
            <a:avLst/>
          </a:prstGeom>
        </p:spPr>
        <p:txBody>
          <a:bodyPr wrap="square" lIns="91440" tIns="45720" rIns="91440" bIns="45720" anchor="t">
            <a:spAutoFit/>
          </a:bodyPr>
          <a:lstStyle/>
          <a:p>
            <a:r>
              <a:rPr lang="it-IT" sz="1400">
                <a:solidFill>
                  <a:schemeClr val="bg1"/>
                </a:solidFill>
              </a:rPr>
              <a:t>Texto, texto, texto, texto</a:t>
            </a:r>
            <a:endParaRPr lang="it-IT" sz="1400">
              <a:solidFill>
                <a:schemeClr val="bg1"/>
              </a:solidFill>
              <a:ea typeface="Calibri"/>
              <a:cs typeface="Calibri"/>
            </a:endParaRPr>
          </a:p>
        </p:txBody>
      </p:sp>
    </p:spTree>
    <p:extLst>
      <p:ext uri="{BB962C8B-B14F-4D97-AF65-F5344CB8AC3E}">
        <p14:creationId xmlns:p14="http://schemas.microsoft.com/office/powerpoint/2010/main" val="63980157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5e2526c-4286-4b10-999a-44c796f1d5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1DF6FBC99213E47897A2E2C08781DE8" ma:contentTypeVersion="14" ma:contentTypeDescription="Crie um novo documento." ma:contentTypeScope="" ma:versionID="093daa1287197e4d84f9ae56b20bfbb1">
  <xsd:schema xmlns:xsd="http://www.w3.org/2001/XMLSchema" xmlns:xs="http://www.w3.org/2001/XMLSchema" xmlns:p="http://schemas.microsoft.com/office/2006/metadata/properties" xmlns:ns3="e5e2526c-4286-4b10-999a-44c796f1d5d7" xmlns:ns4="d4b851fe-5ad7-49eb-a3f1-a371bcdf2d9d" targetNamespace="http://schemas.microsoft.com/office/2006/metadata/properties" ma:root="true" ma:fieldsID="ec15dce0e994c1dab1a6730c00544431" ns3:_="" ns4:_="">
    <xsd:import namespace="e5e2526c-4286-4b10-999a-44c796f1d5d7"/>
    <xsd:import namespace="d4b851fe-5ad7-49eb-a3f1-a371bcdf2d9d"/>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2526c-4286-4b10-999a-44c796f1d5d7"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b851fe-5ad7-49eb-a3f1-a371bcdf2d9d" elementFormDefault="qualified">
    <xsd:import namespace="http://schemas.microsoft.com/office/2006/documentManagement/types"/>
    <xsd:import namespace="http://schemas.microsoft.com/office/infopath/2007/PartnerControls"/>
    <xsd:element name="SharedWithUsers" ma:index="9"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talhes de Compartilhado Com" ma:internalName="SharedWithDetails" ma:readOnly="true">
      <xsd:simpleType>
        <xsd:restriction base="dms:Note">
          <xsd:maxLength value="255"/>
        </xsd:restriction>
      </xsd:simpleType>
    </xsd:element>
    <xsd:element name="SharingHintHash" ma:index="11"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C2CA66-E2E8-49D6-9B99-AEA4D2017785}">
  <ds:schemaRefs>
    <ds:schemaRef ds:uri="http://schemas.microsoft.com/sharepoint/v3/contenttype/forms"/>
  </ds:schemaRefs>
</ds:datastoreItem>
</file>

<file path=customXml/itemProps2.xml><?xml version="1.0" encoding="utf-8"?>
<ds:datastoreItem xmlns:ds="http://schemas.openxmlformats.org/officeDocument/2006/customXml" ds:itemID="{5F96AE04-B2BD-45FE-8306-CBFC5BD1F6FA}">
  <ds:schemaRefs>
    <ds:schemaRef ds:uri="http://purl.org/dc/elements/1.1/"/>
    <ds:schemaRef ds:uri="http://schemas.microsoft.com/office/infopath/2007/PartnerControls"/>
    <ds:schemaRef ds:uri="e5e2526c-4286-4b10-999a-44c796f1d5d7"/>
    <ds:schemaRef ds:uri="http://schemas.microsoft.com/office/2006/documentManagement/types"/>
    <ds:schemaRef ds:uri="d4b851fe-5ad7-49eb-a3f1-a371bcdf2d9d"/>
    <ds:schemaRef ds:uri="http://purl.org/dc/terms/"/>
    <ds:schemaRef ds:uri="http://www.w3.org/XML/1998/namespace"/>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E16E36B-7A7E-481C-B1D9-851ACE979671}">
  <ds:schemaRefs>
    <ds:schemaRef ds:uri="d4b851fe-5ad7-49eb-a3f1-a371bcdf2d9d"/>
    <ds:schemaRef ds:uri="e5e2526c-4286-4b10-999a-44c796f1d5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682</TotalTime>
  <Words>653</Words>
  <Application>Microsoft Office PowerPoint</Application>
  <PresentationFormat>Widescreen</PresentationFormat>
  <Paragraphs>111</Paragraphs>
  <Slides>13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13</vt:i4>
      </vt:variant>
    </vt:vector>
  </HeadingPairs>
  <TitlesOfParts>
    <vt:vector size="19" baseType="lpstr">
      <vt:lpstr>Arial</vt:lpstr>
      <vt:lpstr>Calibri</vt:lpstr>
      <vt:lpstr>Calibri Light</vt:lpstr>
      <vt:lpstr>Century Gothic</vt:lpstr>
      <vt:lpstr>Rawline</vt:lpstr>
      <vt:lpstr>Tema do Office</vt:lpstr>
      <vt:lpstr>Apresentação do PowerPoint</vt:lpstr>
      <vt:lpstr>Apresentação do PowerPoint</vt:lpstr>
      <vt:lpstr>Apresentação do PowerPoint</vt:lpstr>
      <vt:lpstr>Apresentação do PowerPoint</vt:lpstr>
      <vt:lpstr>Apresentação do PowerPoint</vt:lpstr>
      <vt:lpstr>TÍTULO AQUI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AQUI</dc:title>
  <dc:creator>Daniel Rossano Serra Araujo Batista (GM/ACS/DEFENDER/MEC)</dc:creator>
  <cp:lastModifiedBy>CCI - UFDPar</cp:lastModifiedBy>
  <cp:revision>3</cp:revision>
  <dcterms:created xsi:type="dcterms:W3CDTF">2024-04-17T14:25:00Z</dcterms:created>
  <dcterms:modified xsi:type="dcterms:W3CDTF">2025-08-27T20:55:58Z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0x01010061DF6FBC99213E47897A2E2C08781DE8</vt:lpwstr>
  </property>
</Properties>
</file>