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7BBF"/>
    <a:srgbClr val="72B645"/>
    <a:srgbClr val="4472C4"/>
    <a:srgbClr val="D32929"/>
    <a:srgbClr val="DDA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75188-CC02-469A-A082-94298F6D291A}" v="1" dt="2024-01-03T15:05:46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78195" autoAdjust="0"/>
  </p:normalViewPr>
  <p:slideViewPr>
    <p:cSldViewPr snapToGrid="0">
      <p:cViewPr>
        <p:scale>
          <a:sx n="25" d="100"/>
          <a:sy n="25" d="100"/>
        </p:scale>
        <p:origin x="1098" y="-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erson Oliveira" userId="03b93598ddce6be8" providerId="LiveId" clId="{64775188-CC02-469A-A082-94298F6D291A}"/>
    <pc:docChg chg="undo custSel modSld">
      <pc:chgData name="Jefferson Oliveira" userId="03b93598ddce6be8" providerId="LiveId" clId="{64775188-CC02-469A-A082-94298F6D291A}" dt="2024-01-03T17:17:47.031" v="399" actId="20577"/>
      <pc:docMkLst>
        <pc:docMk/>
      </pc:docMkLst>
      <pc:sldChg chg="addSp modSp mod">
        <pc:chgData name="Jefferson Oliveira" userId="03b93598ddce6be8" providerId="LiveId" clId="{64775188-CC02-469A-A082-94298F6D291A}" dt="2024-01-03T17:17:47.031" v="399" actId="20577"/>
        <pc:sldMkLst>
          <pc:docMk/>
          <pc:sldMk cId="2319232428" sldId="258"/>
        </pc:sldMkLst>
        <pc:spChg chg="mod">
          <ac:chgData name="Jefferson Oliveira" userId="03b93598ddce6be8" providerId="LiveId" clId="{64775188-CC02-469A-A082-94298F6D291A}" dt="2024-01-03T17:15:45.324" v="381" actId="20577"/>
          <ac:spMkLst>
            <pc:docMk/>
            <pc:sldMk cId="2319232428" sldId="258"/>
            <ac:spMk id="3" creationId="{81A802C5-0F12-B121-BCA1-8C0AC9968DD8}"/>
          </ac:spMkLst>
        </pc:spChg>
        <pc:spChg chg="mod">
          <ac:chgData name="Jefferson Oliveira" userId="03b93598ddce6be8" providerId="LiveId" clId="{64775188-CC02-469A-A082-94298F6D291A}" dt="2024-01-03T15:11:52.583" v="377" actId="1076"/>
          <ac:spMkLst>
            <pc:docMk/>
            <pc:sldMk cId="2319232428" sldId="258"/>
            <ac:spMk id="4" creationId="{1075FA15-B076-BC95-3B03-8B00D1F1F7B4}"/>
          </ac:spMkLst>
        </pc:spChg>
        <pc:spChg chg="mod">
          <ac:chgData name="Jefferson Oliveira" userId="03b93598ddce6be8" providerId="LiveId" clId="{64775188-CC02-469A-A082-94298F6D291A}" dt="2024-01-03T15:08:34.728" v="83" actId="1076"/>
          <ac:spMkLst>
            <pc:docMk/>
            <pc:sldMk cId="2319232428" sldId="258"/>
            <ac:spMk id="5" creationId="{E9D7F7DD-4A3F-B2DC-AA07-6A4787AE5850}"/>
          </ac:spMkLst>
        </pc:spChg>
        <pc:spChg chg="mod">
          <ac:chgData name="Jefferson Oliveira" userId="03b93598ddce6be8" providerId="LiveId" clId="{64775188-CC02-469A-A082-94298F6D291A}" dt="2024-01-03T17:16:36.699" v="397" actId="20577"/>
          <ac:spMkLst>
            <pc:docMk/>
            <pc:sldMk cId="2319232428" sldId="258"/>
            <ac:spMk id="8" creationId="{C28BF8E2-7340-72AD-2DC3-7DB035922DF2}"/>
          </ac:spMkLst>
        </pc:spChg>
        <pc:spChg chg="mod">
          <ac:chgData name="Jefferson Oliveira" userId="03b93598ddce6be8" providerId="LiveId" clId="{64775188-CC02-469A-A082-94298F6D291A}" dt="2024-01-03T15:06:17.609" v="82" actId="403"/>
          <ac:spMkLst>
            <pc:docMk/>
            <pc:sldMk cId="2319232428" sldId="258"/>
            <ac:spMk id="10" creationId="{FD416208-95F8-2E27-1C18-83A7366E4E3C}"/>
          </ac:spMkLst>
        </pc:spChg>
        <pc:spChg chg="mod">
          <ac:chgData name="Jefferson Oliveira" userId="03b93598ddce6be8" providerId="LiveId" clId="{64775188-CC02-469A-A082-94298F6D291A}" dt="2024-01-03T15:06:10.314" v="78" actId="404"/>
          <ac:spMkLst>
            <pc:docMk/>
            <pc:sldMk cId="2319232428" sldId="258"/>
            <ac:spMk id="13" creationId="{60DC9C6B-4EEC-3892-9368-18BE63BF2E93}"/>
          </ac:spMkLst>
        </pc:spChg>
        <pc:spChg chg="mod">
          <ac:chgData name="Jefferson Oliveira" userId="03b93598ddce6be8" providerId="LiveId" clId="{64775188-CC02-469A-A082-94298F6D291A}" dt="2024-01-03T17:17:47.031" v="399" actId="20577"/>
          <ac:spMkLst>
            <pc:docMk/>
            <pc:sldMk cId="2319232428" sldId="258"/>
            <ac:spMk id="20" creationId="{FF1C78F3-8A0B-07E9-D0E0-22B4BD111728}"/>
          </ac:spMkLst>
        </pc:spChg>
        <pc:spChg chg="add mod">
          <ac:chgData name="Jefferson Oliveira" userId="03b93598ddce6be8" providerId="LiveId" clId="{64775188-CC02-469A-A082-94298F6D291A}" dt="2024-01-03T15:06:01.088" v="76" actId="20577"/>
          <ac:spMkLst>
            <pc:docMk/>
            <pc:sldMk cId="2319232428" sldId="258"/>
            <ac:spMk id="24" creationId="{33F79BED-5E78-B4BC-089C-8EE7D2D3AD4B}"/>
          </ac:spMkLst>
        </pc:spChg>
        <pc:spChg chg="add mod">
          <ac:chgData name="Jefferson Oliveira" userId="03b93598ddce6be8" providerId="LiveId" clId="{64775188-CC02-469A-A082-94298F6D291A}" dt="2024-01-03T15:05:56.236" v="62" actId="1035"/>
          <ac:spMkLst>
            <pc:docMk/>
            <pc:sldMk cId="2319232428" sldId="258"/>
            <ac:spMk id="25" creationId="{E0C98082-BA85-67E4-FC9B-FECFDFD533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05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4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73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48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22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59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623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63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23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67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13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70641-51C3-409E-A5C6-DC48A6E87A9A}" type="datetimeFigureOut">
              <a:rPr lang="pt-BR" smtClean="0"/>
              <a:t>03/01/2024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E7C3-3B91-4204-BDA0-742A0A5CE9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32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Logotipo&#10;&#10;Descrição gerada automaticamente com confiança baixa">
            <a:extLst>
              <a:ext uri="{FF2B5EF4-FFF2-40B4-BE49-F238E27FC236}">
                <a16:creationId xmlns:a16="http://schemas.microsoft.com/office/drawing/2014/main" id="{22397E58-5C38-C2C4-271D-61BCE75488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77" b="16835"/>
          <a:stretch/>
        </p:blipFill>
        <p:spPr>
          <a:xfrm>
            <a:off x="0" y="0"/>
            <a:ext cx="32399288" cy="4365318"/>
          </a:xfrm>
          <a:prstGeom prst="rect">
            <a:avLst/>
          </a:prstGeom>
        </p:spPr>
      </p:pic>
      <p:grpSp>
        <p:nvGrpSpPr>
          <p:cNvPr id="18" name="Agrupar 17">
            <a:extLst>
              <a:ext uri="{FF2B5EF4-FFF2-40B4-BE49-F238E27FC236}">
                <a16:creationId xmlns:a16="http://schemas.microsoft.com/office/drawing/2014/main" id="{5556C040-C798-5974-BDC0-DA151CE0C3DC}"/>
              </a:ext>
            </a:extLst>
          </p:cNvPr>
          <p:cNvGrpSpPr/>
          <p:nvPr/>
        </p:nvGrpSpPr>
        <p:grpSpPr>
          <a:xfrm>
            <a:off x="0" y="42475096"/>
            <a:ext cx="32399644" cy="725542"/>
            <a:chOff x="0" y="16151400"/>
            <a:chExt cx="32399644" cy="725542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6E16B5CF-682C-C08F-F086-3228A68482E4}"/>
                </a:ext>
              </a:extLst>
            </p:cNvPr>
            <p:cNvSpPr/>
            <p:nvPr/>
          </p:nvSpPr>
          <p:spPr>
            <a:xfrm>
              <a:off x="0" y="16156942"/>
              <a:ext cx="8100000" cy="720000"/>
            </a:xfrm>
            <a:prstGeom prst="rect">
              <a:avLst/>
            </a:prstGeom>
            <a:solidFill>
              <a:srgbClr val="027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9D270A63-9BCE-4AA1-175C-B0B2EA7AE235}"/>
                </a:ext>
              </a:extLst>
            </p:cNvPr>
            <p:cNvSpPr/>
            <p:nvPr/>
          </p:nvSpPr>
          <p:spPr>
            <a:xfrm>
              <a:off x="8100000" y="16153211"/>
              <a:ext cx="8100000" cy="720000"/>
            </a:xfrm>
            <a:prstGeom prst="rect">
              <a:avLst/>
            </a:prstGeom>
            <a:solidFill>
              <a:srgbClr val="72B64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0C6D328E-B204-81D3-AE84-6EC43E20BD9C}"/>
                </a:ext>
              </a:extLst>
            </p:cNvPr>
            <p:cNvSpPr/>
            <p:nvPr/>
          </p:nvSpPr>
          <p:spPr>
            <a:xfrm>
              <a:off x="16199644" y="16154469"/>
              <a:ext cx="8100000" cy="720000"/>
            </a:xfrm>
            <a:prstGeom prst="rect">
              <a:avLst/>
            </a:prstGeom>
            <a:solidFill>
              <a:srgbClr val="D329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AA84AAE0-DD2E-7740-6E7C-ECFA0FF1296A}"/>
                </a:ext>
              </a:extLst>
            </p:cNvPr>
            <p:cNvSpPr/>
            <p:nvPr/>
          </p:nvSpPr>
          <p:spPr>
            <a:xfrm>
              <a:off x="24299644" y="16151400"/>
              <a:ext cx="8100000" cy="720000"/>
            </a:xfrm>
            <a:prstGeom prst="rect">
              <a:avLst/>
            </a:prstGeom>
            <a:solidFill>
              <a:srgbClr val="DDAD4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81A802C5-0F12-B121-BCA1-8C0AC9968DD8}"/>
              </a:ext>
            </a:extLst>
          </p:cNvPr>
          <p:cNvSpPr txBox="1"/>
          <p:nvPr/>
        </p:nvSpPr>
        <p:spPr>
          <a:xfrm>
            <a:off x="2672861" y="5240825"/>
            <a:ext cx="272913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Título do Plano de Trabalho do Aluno</a:t>
            </a:r>
            <a:endParaRPr lang="pt-BR" sz="60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075FA15-B076-BC95-3B03-8B00D1F1F7B4}"/>
              </a:ext>
            </a:extLst>
          </p:cNvPr>
          <p:cNvSpPr txBox="1"/>
          <p:nvPr/>
        </p:nvSpPr>
        <p:spPr>
          <a:xfrm>
            <a:off x="10793148" y="6752648"/>
            <a:ext cx="10807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dirty="0">
                <a:latin typeface="Verdana"/>
                <a:ea typeface="Verdana"/>
                <a:cs typeface="Verdana"/>
                <a:sym typeface="Verdana"/>
              </a:rPr>
              <a:t>Autores e filiação</a:t>
            </a:r>
            <a:endParaRPr lang="pt-BR" sz="36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9D7F7DD-4A3F-B2DC-AA07-6A4787AE5850}"/>
              </a:ext>
            </a:extLst>
          </p:cNvPr>
          <p:cNvSpPr txBox="1"/>
          <p:nvPr/>
        </p:nvSpPr>
        <p:spPr>
          <a:xfrm>
            <a:off x="365561" y="9791905"/>
            <a:ext cx="1548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Introdução</a:t>
            </a:r>
            <a:endParaRPr lang="pt-BR" sz="6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28BF8E2-7340-72AD-2DC3-7DB035922DF2}"/>
              </a:ext>
            </a:extLst>
          </p:cNvPr>
          <p:cNvSpPr txBox="1"/>
          <p:nvPr/>
        </p:nvSpPr>
        <p:spPr>
          <a:xfrm>
            <a:off x="-13499" y="11254987"/>
            <a:ext cx="15480000" cy="5094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Fundamentação teórica - Breve descrição da base teórica que sustenta seu trabalho.</a:t>
            </a:r>
          </a:p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Problemática - Exposição clara do problema abordado, destacando a relevância e implicações do problema.</a:t>
            </a:r>
          </a:p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b="0" i="0" u="none" strike="noStrike" cap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Insira imagens, gráficos e esquemas para auxiliar na apresentação de suas informações.</a:t>
            </a: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D46927F-99CE-DBF2-F7ED-5C9A352214AE}"/>
              </a:ext>
            </a:extLst>
          </p:cNvPr>
          <p:cNvSpPr txBox="1"/>
          <p:nvPr/>
        </p:nvSpPr>
        <p:spPr>
          <a:xfrm>
            <a:off x="152357" y="22143781"/>
            <a:ext cx="161937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Objetivos</a:t>
            </a:r>
            <a:endParaRPr lang="pt-BR" sz="60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D416208-95F8-2E27-1C18-83A7366E4E3C}"/>
              </a:ext>
            </a:extLst>
          </p:cNvPr>
          <p:cNvSpPr txBox="1"/>
          <p:nvPr/>
        </p:nvSpPr>
        <p:spPr>
          <a:xfrm>
            <a:off x="509221" y="28596904"/>
            <a:ext cx="15480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Materiais e Métodos </a:t>
            </a:r>
            <a:r>
              <a:rPr lang="pt-BR" sz="6000" dirty="0"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pt-BR" sz="4800" dirty="0">
                <a:latin typeface="Verdana"/>
                <a:ea typeface="Verdana"/>
                <a:cs typeface="Verdana"/>
                <a:sym typeface="Verdana"/>
              </a:rPr>
              <a:t>Substituir por “Metodologia” caso o trabalho se enquadre no Eixo ensino</a:t>
            </a:r>
            <a:r>
              <a:rPr lang="pt-BR" sz="6000" dirty="0">
                <a:latin typeface="Verdana"/>
                <a:ea typeface="Verdana"/>
                <a:cs typeface="Verdana"/>
                <a:sym typeface="Verdana"/>
              </a:rPr>
              <a:t>)</a:t>
            </a:r>
            <a:endParaRPr lang="pt-BR" sz="60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9720CD4-2B68-CA02-9691-614922B16BFD}"/>
              </a:ext>
            </a:extLst>
          </p:cNvPr>
          <p:cNvSpPr txBox="1"/>
          <p:nvPr/>
        </p:nvSpPr>
        <p:spPr>
          <a:xfrm>
            <a:off x="16553728" y="9542883"/>
            <a:ext cx="1548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Resultados e Discussões</a:t>
            </a:r>
            <a:endParaRPr lang="pt-BR" sz="60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0DC9C6B-4EEC-3892-9368-18BE63BF2E93}"/>
              </a:ext>
            </a:extLst>
          </p:cNvPr>
          <p:cNvSpPr txBox="1"/>
          <p:nvPr/>
        </p:nvSpPr>
        <p:spPr>
          <a:xfrm>
            <a:off x="16805570" y="17431670"/>
            <a:ext cx="15480000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Conclusões </a:t>
            </a:r>
            <a:r>
              <a:rPr lang="pt-BR" sz="6000" dirty="0"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pt-BR" sz="4800" dirty="0">
                <a:latin typeface="Verdana"/>
                <a:ea typeface="Verdana"/>
                <a:cs typeface="Verdana"/>
                <a:sym typeface="Verdana"/>
              </a:rPr>
              <a:t>Substituir por “Considerações Finais” caso o trabalho se enquadre no Eixo ensino</a:t>
            </a:r>
            <a:r>
              <a:rPr lang="pt-BR" sz="6000" dirty="0">
                <a:latin typeface="Verdana"/>
                <a:ea typeface="Verdana"/>
                <a:cs typeface="Verdana"/>
                <a:sym typeface="Verdana"/>
              </a:rPr>
              <a:t>)</a:t>
            </a:r>
            <a:endParaRPr lang="pt-BR" sz="60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17FE369-A678-2069-9179-E848951D79ED}"/>
              </a:ext>
            </a:extLst>
          </p:cNvPr>
          <p:cNvSpPr txBox="1"/>
          <p:nvPr/>
        </p:nvSpPr>
        <p:spPr>
          <a:xfrm>
            <a:off x="716864" y="24123100"/>
            <a:ext cx="15480000" cy="811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Insira os objetivos do seu plano de trabalho.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D4A366CB-0824-C043-F783-DCA02F92A957}"/>
              </a:ext>
            </a:extLst>
          </p:cNvPr>
          <p:cNvSpPr txBox="1"/>
          <p:nvPr/>
        </p:nvSpPr>
        <p:spPr>
          <a:xfrm>
            <a:off x="509221" y="32857949"/>
            <a:ext cx="15480000" cy="2473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Descreva, de forma resumida, os materiais e métodos (metodologia) adotada para o desenvolvimento do seu plano de trabalho.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F1C78F3-8A0B-07E9-D0E0-22B4BD111728}"/>
              </a:ext>
            </a:extLst>
          </p:cNvPr>
          <p:cNvSpPr txBox="1"/>
          <p:nvPr/>
        </p:nvSpPr>
        <p:spPr>
          <a:xfrm>
            <a:off x="15989221" y="11387567"/>
            <a:ext cx="15480000" cy="1642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Apresente elementos visuais, como gráficos, tabelas, fotos ou outras informações que sintetizem os resultados </a:t>
            </a:r>
            <a:r>
              <a:rPr lang="pt-BR" sz="3600">
                <a:latin typeface="Verdana" panose="020B0604030504040204" pitchFamily="34" charset="0"/>
                <a:ea typeface="Verdana" panose="020B0604030504040204" pitchFamily="34" charset="0"/>
              </a:rPr>
              <a:t>obtidos.</a:t>
            </a:r>
            <a:endParaRPr lang="pt-B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D8A2EB81-399E-4865-2F15-040092675674}"/>
              </a:ext>
            </a:extLst>
          </p:cNvPr>
          <p:cNvSpPr txBox="1"/>
          <p:nvPr/>
        </p:nvSpPr>
        <p:spPr>
          <a:xfrm>
            <a:off x="16346085" y="21388143"/>
            <a:ext cx="15480000" cy="2473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Apresente as principais conclusões (considerações finais) relacionadas ao desenvolvimento do seu trabalho.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908FECF5-7377-EBD7-01A3-B6D637657325}"/>
              </a:ext>
            </a:extLst>
          </p:cNvPr>
          <p:cNvSpPr txBox="1"/>
          <p:nvPr/>
        </p:nvSpPr>
        <p:spPr>
          <a:xfrm>
            <a:off x="16805570" y="27617363"/>
            <a:ext cx="1548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Referências</a:t>
            </a:r>
            <a:endParaRPr lang="pt-BR" sz="6000" dirty="0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BD34D27-A630-C098-1739-A4C9442F3C3F}"/>
              </a:ext>
            </a:extLst>
          </p:cNvPr>
          <p:cNvSpPr txBox="1"/>
          <p:nvPr/>
        </p:nvSpPr>
        <p:spPr>
          <a:xfrm>
            <a:off x="16553728" y="29440335"/>
            <a:ext cx="15480000" cy="1642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Insira aqui as referências bibliográficas citadas em sua apresentação, seguindo as normas da ABNT.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3F79BED-5E78-B4BC-089C-8EE7D2D3AD4B}"/>
              </a:ext>
            </a:extLst>
          </p:cNvPr>
          <p:cNvSpPr txBox="1"/>
          <p:nvPr/>
        </p:nvSpPr>
        <p:spPr>
          <a:xfrm>
            <a:off x="16817294" y="36351061"/>
            <a:ext cx="15480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Verdana"/>
                <a:ea typeface="Verdana"/>
                <a:cs typeface="Verdana"/>
                <a:sym typeface="Verdana"/>
              </a:rPr>
              <a:t>Agradecimentos</a:t>
            </a:r>
            <a:endParaRPr lang="pt-BR" sz="6000" dirty="0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E0C98082-BA85-67E4-FC9B-FECFDFD53328}"/>
              </a:ext>
            </a:extLst>
          </p:cNvPr>
          <p:cNvSpPr txBox="1"/>
          <p:nvPr/>
        </p:nvSpPr>
        <p:spPr>
          <a:xfrm>
            <a:off x="16565452" y="38174033"/>
            <a:ext cx="15480000" cy="1642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lvl="1" indent="-228600" algn="just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t-BR" sz="3600" dirty="0">
                <a:latin typeface="Verdana" panose="020B0604030504040204" pitchFamily="34" charset="0"/>
                <a:ea typeface="Verdana" panose="020B0604030504040204" pitchFamily="34" charset="0"/>
              </a:rPr>
              <a:t>Insira aqui as referências bibliográficas citadas em sua apresentação, seguindo as normas da ABNT.</a:t>
            </a:r>
          </a:p>
        </p:txBody>
      </p:sp>
    </p:spTree>
    <p:extLst>
      <p:ext uri="{BB962C8B-B14F-4D97-AF65-F5344CB8AC3E}">
        <p14:creationId xmlns:p14="http://schemas.microsoft.com/office/powerpoint/2010/main" val="2319232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193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Plano de Trabalho do Aluno</dc:title>
  <dc:creator>Jefferson Oliveira</dc:creator>
  <cp:lastModifiedBy>Jefferson Oliveira</cp:lastModifiedBy>
  <cp:revision>2</cp:revision>
  <dcterms:created xsi:type="dcterms:W3CDTF">2023-12-27T08:16:37Z</dcterms:created>
  <dcterms:modified xsi:type="dcterms:W3CDTF">2024-01-03T17:17:48Z</dcterms:modified>
</cp:coreProperties>
</file>